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6858000" cy="9906000" type="A4"/>
  <p:notesSz cx="6807200" cy="99393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72" d="100"/>
          <a:sy n="172" d="100"/>
        </p:scale>
        <p:origin x="1080" y="-46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6858000" cy="9906000"/>
          </a:xfrm>
          <a:custGeom>
            <a:avLst/>
            <a:gdLst/>
            <a:ahLst/>
            <a:cxnLst/>
            <a:rect l="l" t="t" r="r" b="b"/>
            <a:pathLst>
              <a:path w="6858000" h="9906000">
                <a:moveTo>
                  <a:pt x="6858000" y="0"/>
                </a:moveTo>
                <a:lnTo>
                  <a:pt x="0" y="0"/>
                </a:lnTo>
                <a:lnTo>
                  <a:pt x="0" y="9906000"/>
                </a:lnTo>
                <a:lnTo>
                  <a:pt x="6858000" y="9906000"/>
                </a:lnTo>
                <a:lnTo>
                  <a:pt x="6858000" y="0"/>
                </a:lnTo>
                <a:close/>
              </a:path>
            </a:pathLst>
          </a:custGeom>
          <a:solidFill>
            <a:srgbClr val="00C4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93547" y="195071"/>
            <a:ext cx="6471285" cy="9516110"/>
          </a:xfrm>
          <a:custGeom>
            <a:avLst/>
            <a:gdLst/>
            <a:ahLst/>
            <a:cxnLst/>
            <a:rect l="l" t="t" r="r" b="b"/>
            <a:pathLst>
              <a:path w="6471284" h="9516110">
                <a:moveTo>
                  <a:pt x="6313551" y="0"/>
                </a:moveTo>
                <a:lnTo>
                  <a:pt x="157302" y="0"/>
                </a:lnTo>
                <a:lnTo>
                  <a:pt x="107585" y="8025"/>
                </a:lnTo>
                <a:lnTo>
                  <a:pt x="64404" y="30370"/>
                </a:lnTo>
                <a:lnTo>
                  <a:pt x="30352" y="64437"/>
                </a:lnTo>
                <a:lnTo>
                  <a:pt x="8020" y="107630"/>
                </a:lnTo>
                <a:lnTo>
                  <a:pt x="0" y="157352"/>
                </a:lnTo>
                <a:lnTo>
                  <a:pt x="0" y="9358553"/>
                </a:lnTo>
                <a:lnTo>
                  <a:pt x="8020" y="9408270"/>
                </a:lnTo>
                <a:lnTo>
                  <a:pt x="30352" y="9451451"/>
                </a:lnTo>
                <a:lnTo>
                  <a:pt x="64404" y="9485503"/>
                </a:lnTo>
                <a:lnTo>
                  <a:pt x="107585" y="9507835"/>
                </a:lnTo>
                <a:lnTo>
                  <a:pt x="157302" y="9515856"/>
                </a:lnTo>
                <a:lnTo>
                  <a:pt x="6313551" y="9515856"/>
                </a:lnTo>
                <a:lnTo>
                  <a:pt x="6363273" y="9507835"/>
                </a:lnTo>
                <a:lnTo>
                  <a:pt x="6406466" y="9485503"/>
                </a:lnTo>
                <a:lnTo>
                  <a:pt x="6440533" y="9451451"/>
                </a:lnTo>
                <a:lnTo>
                  <a:pt x="6462878" y="9408270"/>
                </a:lnTo>
                <a:lnTo>
                  <a:pt x="6470904" y="9358553"/>
                </a:lnTo>
                <a:lnTo>
                  <a:pt x="6470904" y="157352"/>
                </a:lnTo>
                <a:lnTo>
                  <a:pt x="6462878" y="107630"/>
                </a:lnTo>
                <a:lnTo>
                  <a:pt x="6440533" y="64437"/>
                </a:lnTo>
                <a:lnTo>
                  <a:pt x="6406466" y="30370"/>
                </a:lnTo>
                <a:lnTo>
                  <a:pt x="6363273" y="8025"/>
                </a:lnTo>
                <a:lnTo>
                  <a:pt x="63135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2.jpg"/><Relationship Id="rId7" Type="http://schemas.openxmlformats.org/officeDocument/2006/relationships/hyperlink" Target="https://www.bunkashutterkenpo.portal.kosmo-web.jp/" TargetMode="External"/><Relationship Id="rId12" Type="http://schemas.openxmlformats.org/officeDocument/2006/relationships/image" Target="../media/image10.png"/><Relationship Id="rId17" Type="http://schemas.openxmlformats.org/officeDocument/2006/relationships/image" Target="../media/image14.png"/><Relationship Id="rId2" Type="http://schemas.openxmlformats.org/officeDocument/2006/relationships/image" Target="../media/image1.jpg"/><Relationship Id="rId16" Type="http://schemas.openxmlformats.org/officeDocument/2006/relationships/hyperlink" Target="mailto:test@sample.com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3.jp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7.png"/><Relationship Id="rId18" Type="http://schemas.openxmlformats.org/officeDocument/2006/relationships/image" Target="../media/image25.jp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image" Target="../media/image15.png"/><Relationship Id="rId16" Type="http://schemas.openxmlformats.org/officeDocument/2006/relationships/hyperlink" Target="https://www.bunkashutterkenpo.portal.kosmo-web.jp/" TargetMode="External"/><Relationship Id="rId20" Type="http://schemas.openxmlformats.org/officeDocument/2006/relationships/image" Target="../media/image27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9.jpg"/><Relationship Id="rId11" Type="http://schemas.openxmlformats.org/officeDocument/2006/relationships/image" Target="../media/image24.jpg"/><Relationship Id="rId5" Type="http://schemas.openxmlformats.org/officeDocument/2006/relationships/image" Target="../media/image18.jpg"/><Relationship Id="rId15" Type="http://schemas.openxmlformats.org/officeDocument/2006/relationships/image" Target="../media/image10.png"/><Relationship Id="rId10" Type="http://schemas.openxmlformats.org/officeDocument/2006/relationships/image" Target="../media/image23.jpg"/><Relationship Id="rId19" Type="http://schemas.openxmlformats.org/officeDocument/2006/relationships/image" Target="../media/image26.png"/><Relationship Id="rId4" Type="http://schemas.openxmlformats.org/officeDocument/2006/relationships/image" Target="../media/image17.jpg"/><Relationship Id="rId9" Type="http://schemas.openxmlformats.org/officeDocument/2006/relationships/image" Target="../media/image22.jp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31647" y="7979664"/>
            <a:ext cx="6411595" cy="1310640"/>
            <a:chOff x="231647" y="7979664"/>
            <a:chExt cx="6411595" cy="1310640"/>
          </a:xfrm>
        </p:grpSpPr>
        <p:sp>
          <p:nvSpPr>
            <p:cNvPr id="3" name="object 3"/>
            <p:cNvSpPr/>
            <p:nvPr/>
          </p:nvSpPr>
          <p:spPr>
            <a:xfrm>
              <a:off x="231647" y="8439912"/>
              <a:ext cx="6411595" cy="274320"/>
            </a:xfrm>
            <a:custGeom>
              <a:avLst/>
              <a:gdLst/>
              <a:ahLst/>
              <a:cxnLst/>
              <a:rect l="l" t="t" r="r" b="b"/>
              <a:pathLst>
                <a:path w="6411595" h="274320">
                  <a:moveTo>
                    <a:pt x="6365748" y="0"/>
                  </a:moveTo>
                  <a:lnTo>
                    <a:pt x="45720" y="0"/>
                  </a:lnTo>
                  <a:lnTo>
                    <a:pt x="27924" y="3589"/>
                  </a:lnTo>
                  <a:lnTo>
                    <a:pt x="13392" y="13382"/>
                  </a:lnTo>
                  <a:lnTo>
                    <a:pt x="3593" y="27914"/>
                  </a:lnTo>
                  <a:lnTo>
                    <a:pt x="0" y="45720"/>
                  </a:lnTo>
                  <a:lnTo>
                    <a:pt x="0" y="228600"/>
                  </a:lnTo>
                  <a:lnTo>
                    <a:pt x="3593" y="246395"/>
                  </a:lnTo>
                  <a:lnTo>
                    <a:pt x="13392" y="260927"/>
                  </a:lnTo>
                  <a:lnTo>
                    <a:pt x="27924" y="270726"/>
                  </a:lnTo>
                  <a:lnTo>
                    <a:pt x="45720" y="274320"/>
                  </a:lnTo>
                  <a:lnTo>
                    <a:pt x="6365748" y="274320"/>
                  </a:lnTo>
                  <a:lnTo>
                    <a:pt x="6383553" y="270726"/>
                  </a:lnTo>
                  <a:lnTo>
                    <a:pt x="6398085" y="260927"/>
                  </a:lnTo>
                  <a:lnTo>
                    <a:pt x="6407878" y="246395"/>
                  </a:lnTo>
                  <a:lnTo>
                    <a:pt x="6411468" y="228600"/>
                  </a:lnTo>
                  <a:lnTo>
                    <a:pt x="6411468" y="45720"/>
                  </a:lnTo>
                  <a:lnTo>
                    <a:pt x="6407878" y="27914"/>
                  </a:lnTo>
                  <a:lnTo>
                    <a:pt x="6398085" y="13382"/>
                  </a:lnTo>
                  <a:lnTo>
                    <a:pt x="6383553" y="3589"/>
                  </a:lnTo>
                  <a:lnTo>
                    <a:pt x="6365748" y="0"/>
                  </a:lnTo>
                  <a:close/>
                </a:path>
              </a:pathLst>
            </a:custGeom>
            <a:solidFill>
              <a:srgbClr val="E7F7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30495" y="7988808"/>
              <a:ext cx="1716024" cy="129235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725924" y="7984236"/>
              <a:ext cx="1725295" cy="1301750"/>
            </a:xfrm>
            <a:custGeom>
              <a:avLst/>
              <a:gdLst/>
              <a:ahLst/>
              <a:cxnLst/>
              <a:rect l="l" t="t" r="r" b="b"/>
              <a:pathLst>
                <a:path w="1725295" h="1301750">
                  <a:moveTo>
                    <a:pt x="0" y="1301495"/>
                  </a:moveTo>
                  <a:lnTo>
                    <a:pt x="1725168" y="1301495"/>
                  </a:lnTo>
                  <a:lnTo>
                    <a:pt x="1725168" y="0"/>
                  </a:lnTo>
                  <a:lnTo>
                    <a:pt x="0" y="0"/>
                  </a:lnTo>
                  <a:lnTo>
                    <a:pt x="0" y="1301495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237743" y="7164323"/>
            <a:ext cx="6308090" cy="506095"/>
          </a:xfrm>
          <a:custGeom>
            <a:avLst/>
            <a:gdLst/>
            <a:ahLst/>
            <a:cxnLst/>
            <a:rect l="l" t="t" r="r" b="b"/>
            <a:pathLst>
              <a:path w="6308090" h="506095">
                <a:moveTo>
                  <a:pt x="6307835" y="0"/>
                </a:moveTo>
                <a:lnTo>
                  <a:pt x="0" y="0"/>
                </a:lnTo>
                <a:lnTo>
                  <a:pt x="0" y="505968"/>
                </a:lnTo>
                <a:lnTo>
                  <a:pt x="6307835" y="505968"/>
                </a:lnTo>
                <a:lnTo>
                  <a:pt x="6307835" y="0"/>
                </a:lnTo>
                <a:close/>
              </a:path>
            </a:pathLst>
          </a:custGeom>
          <a:solidFill>
            <a:srgbClr val="FFFFE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228600" y="6195059"/>
            <a:ext cx="6375400" cy="274320"/>
          </a:xfrm>
          <a:custGeom>
            <a:avLst/>
            <a:gdLst/>
            <a:ahLst/>
            <a:cxnLst/>
            <a:rect l="l" t="t" r="r" b="b"/>
            <a:pathLst>
              <a:path w="6375400" h="274320">
                <a:moveTo>
                  <a:pt x="6329172" y="0"/>
                </a:moveTo>
                <a:lnTo>
                  <a:pt x="45720" y="0"/>
                </a:lnTo>
                <a:lnTo>
                  <a:pt x="27924" y="3589"/>
                </a:lnTo>
                <a:lnTo>
                  <a:pt x="13392" y="13382"/>
                </a:lnTo>
                <a:lnTo>
                  <a:pt x="3593" y="27914"/>
                </a:lnTo>
                <a:lnTo>
                  <a:pt x="0" y="45719"/>
                </a:lnTo>
                <a:lnTo>
                  <a:pt x="0" y="228600"/>
                </a:lnTo>
                <a:lnTo>
                  <a:pt x="3593" y="246405"/>
                </a:lnTo>
                <a:lnTo>
                  <a:pt x="13392" y="260937"/>
                </a:lnTo>
                <a:lnTo>
                  <a:pt x="27924" y="270730"/>
                </a:lnTo>
                <a:lnTo>
                  <a:pt x="45720" y="274319"/>
                </a:lnTo>
                <a:lnTo>
                  <a:pt x="6329172" y="274319"/>
                </a:lnTo>
                <a:lnTo>
                  <a:pt x="6346977" y="270730"/>
                </a:lnTo>
                <a:lnTo>
                  <a:pt x="6361509" y="260937"/>
                </a:lnTo>
                <a:lnTo>
                  <a:pt x="6371302" y="246405"/>
                </a:lnTo>
                <a:lnTo>
                  <a:pt x="6374892" y="228600"/>
                </a:lnTo>
                <a:lnTo>
                  <a:pt x="6374892" y="45719"/>
                </a:lnTo>
                <a:lnTo>
                  <a:pt x="6371302" y="27914"/>
                </a:lnTo>
                <a:lnTo>
                  <a:pt x="6361509" y="13382"/>
                </a:lnTo>
                <a:lnTo>
                  <a:pt x="6346977" y="3589"/>
                </a:lnTo>
                <a:lnTo>
                  <a:pt x="6329172" y="0"/>
                </a:lnTo>
                <a:close/>
              </a:path>
            </a:pathLst>
          </a:custGeom>
          <a:solidFill>
            <a:srgbClr val="E7F7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48995" y="1403603"/>
            <a:ext cx="6166485" cy="254635"/>
          </a:xfrm>
          <a:custGeom>
            <a:avLst/>
            <a:gdLst/>
            <a:ahLst/>
            <a:cxnLst/>
            <a:rect l="l" t="t" r="r" b="b"/>
            <a:pathLst>
              <a:path w="6166484" h="254635">
                <a:moveTo>
                  <a:pt x="6038850" y="0"/>
                </a:moveTo>
                <a:lnTo>
                  <a:pt x="127254" y="0"/>
                </a:lnTo>
                <a:lnTo>
                  <a:pt x="77720" y="10007"/>
                </a:lnTo>
                <a:lnTo>
                  <a:pt x="37271" y="37290"/>
                </a:lnTo>
                <a:lnTo>
                  <a:pt x="10000" y="77741"/>
                </a:lnTo>
                <a:lnTo>
                  <a:pt x="0" y="127253"/>
                </a:lnTo>
                <a:lnTo>
                  <a:pt x="10000" y="176766"/>
                </a:lnTo>
                <a:lnTo>
                  <a:pt x="37271" y="217217"/>
                </a:lnTo>
                <a:lnTo>
                  <a:pt x="77720" y="244500"/>
                </a:lnTo>
                <a:lnTo>
                  <a:pt x="127254" y="254507"/>
                </a:lnTo>
                <a:lnTo>
                  <a:pt x="6038850" y="254507"/>
                </a:lnTo>
                <a:lnTo>
                  <a:pt x="6088362" y="244500"/>
                </a:lnTo>
                <a:lnTo>
                  <a:pt x="6128813" y="217217"/>
                </a:lnTo>
                <a:lnTo>
                  <a:pt x="6156096" y="176766"/>
                </a:lnTo>
                <a:lnTo>
                  <a:pt x="6166104" y="127253"/>
                </a:lnTo>
                <a:lnTo>
                  <a:pt x="6156096" y="77741"/>
                </a:lnTo>
                <a:lnTo>
                  <a:pt x="6128813" y="37290"/>
                </a:lnTo>
                <a:lnTo>
                  <a:pt x="6088362" y="10007"/>
                </a:lnTo>
                <a:lnTo>
                  <a:pt x="6038850" y="0"/>
                </a:lnTo>
                <a:close/>
              </a:path>
            </a:pathLst>
          </a:custGeom>
          <a:solidFill>
            <a:srgbClr val="E7F7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063242" y="942848"/>
            <a:ext cx="282511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Yu Gothic"/>
                <a:cs typeface="Yu Gothic"/>
              </a:rPr>
              <a:t>初回ログインマニュアル</a:t>
            </a:r>
            <a:endParaRPr sz="2000">
              <a:latin typeface="Yu Gothic"/>
              <a:cs typeface="Yu Gothic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379" y="2409444"/>
            <a:ext cx="5305425" cy="0"/>
          </a:xfrm>
          <a:custGeom>
            <a:avLst/>
            <a:gdLst/>
            <a:ahLst/>
            <a:cxnLst/>
            <a:rect l="l" t="t" r="r" b="b"/>
            <a:pathLst>
              <a:path w="5305425">
                <a:moveTo>
                  <a:pt x="0" y="0"/>
                </a:moveTo>
                <a:lnTo>
                  <a:pt x="5305044" y="0"/>
                </a:lnTo>
              </a:path>
            </a:pathLst>
          </a:custGeom>
          <a:ln w="6096">
            <a:solidFill>
              <a:srgbClr val="00C4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" name="object 11"/>
          <p:cNvGrpSpPr/>
          <p:nvPr/>
        </p:nvGrpSpPr>
        <p:grpSpPr>
          <a:xfrm>
            <a:off x="341375" y="233172"/>
            <a:ext cx="6148070" cy="1986280"/>
            <a:chOff x="341375" y="233172"/>
            <a:chExt cx="6148070" cy="1986280"/>
          </a:xfrm>
        </p:grpSpPr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1375" y="233172"/>
              <a:ext cx="5015484" cy="751331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47131" y="976884"/>
              <a:ext cx="1242060" cy="124205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48995" y="1411224"/>
              <a:ext cx="252983" cy="236220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811174" y="1434464"/>
            <a:ext cx="12903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5" dirty="0">
                <a:latin typeface="Yu Gothic"/>
                <a:cs typeface="Yu Gothic"/>
              </a:rPr>
              <a:t>初回ログインのながれ</a:t>
            </a:r>
            <a:endParaRPr sz="1000">
              <a:latin typeface="Yu Gothic"/>
              <a:cs typeface="Yu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67711" y="1476757"/>
            <a:ext cx="1606550" cy="1371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00" dirty="0">
                <a:latin typeface="Yu Gothic"/>
                <a:cs typeface="Yu Gothic"/>
              </a:rPr>
              <a:t>※設定完了には10</a:t>
            </a:r>
            <a:r>
              <a:rPr sz="700" spc="-10" dirty="0">
                <a:latin typeface="Yu Gothic"/>
                <a:cs typeface="Yu Gothic"/>
              </a:rPr>
              <a:t>分程度かかります。</a:t>
            </a:r>
            <a:endParaRPr sz="700" dirty="0">
              <a:latin typeface="Yu Gothic"/>
              <a:cs typeface="Yu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93191" y="3163823"/>
            <a:ext cx="5305425" cy="0"/>
          </a:xfrm>
          <a:custGeom>
            <a:avLst/>
            <a:gdLst/>
            <a:ahLst/>
            <a:cxnLst/>
            <a:rect l="l" t="t" r="r" b="b"/>
            <a:pathLst>
              <a:path w="5305425">
                <a:moveTo>
                  <a:pt x="0" y="0"/>
                </a:moveTo>
                <a:lnTo>
                  <a:pt x="5305044" y="0"/>
                </a:lnTo>
              </a:path>
            </a:pathLst>
          </a:custGeom>
          <a:ln w="6096">
            <a:solidFill>
              <a:srgbClr val="00C4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33073" y="1637713"/>
            <a:ext cx="5371465" cy="31245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n-US" altLang="ja-JP" sz="950" b="1" dirty="0">
              <a:solidFill>
                <a:srgbClr val="00C4C2"/>
              </a:solidFill>
              <a:latin typeface="Yu Gothic"/>
              <a:cs typeface="Yu Gothic"/>
            </a:endParaRPr>
          </a:p>
          <a:p>
            <a:pPr marL="12700">
              <a:spcBef>
                <a:spcPts val="125"/>
              </a:spcBef>
            </a:pPr>
            <a:r>
              <a:rPr lang="en-US" altLang="ja-JP" sz="950" b="1" dirty="0">
                <a:solidFill>
                  <a:srgbClr val="00C4C2"/>
                </a:solidFill>
                <a:latin typeface="Yu Gothic"/>
                <a:cs typeface="Yu Gothic"/>
              </a:rPr>
              <a:t>【1】</a:t>
            </a:r>
            <a:r>
              <a:rPr sz="950" b="1" dirty="0">
                <a:solidFill>
                  <a:srgbClr val="00C4C2"/>
                </a:solidFill>
                <a:latin typeface="Yu Gothic"/>
                <a:cs typeface="Yu Gothic"/>
              </a:rPr>
              <a:t>ご自身のユーザID</a:t>
            </a:r>
            <a:r>
              <a:rPr sz="950" b="1" spc="-5" dirty="0">
                <a:solidFill>
                  <a:srgbClr val="00C4C2"/>
                </a:solidFill>
                <a:latin typeface="Yu Gothic"/>
                <a:cs typeface="Yu Gothic"/>
              </a:rPr>
              <a:t>・パスワードを確認してください</a:t>
            </a:r>
            <a:endParaRPr lang="en-US" sz="950" b="1" spc="-5" dirty="0">
              <a:solidFill>
                <a:srgbClr val="00C4C2"/>
              </a:solidFill>
              <a:latin typeface="Yu Gothic"/>
              <a:cs typeface="Yu Gothic"/>
            </a:endParaRPr>
          </a:p>
          <a:p>
            <a:pPr marL="12700">
              <a:spcBef>
                <a:spcPts val="125"/>
              </a:spcBef>
            </a:pPr>
            <a:endParaRPr lang="en-US" sz="950" b="1" spc="-5" dirty="0">
              <a:solidFill>
                <a:srgbClr val="00C4C2"/>
              </a:solidFill>
              <a:latin typeface="Yu Gothic"/>
              <a:cs typeface="Yu Gothic"/>
            </a:endParaRPr>
          </a:p>
          <a:p>
            <a:pPr marL="12700">
              <a:spcBef>
                <a:spcPts val="125"/>
              </a:spcBef>
            </a:pPr>
            <a:endParaRPr sz="950" dirty="0">
              <a:latin typeface="Yu Gothic"/>
              <a:cs typeface="Yu Gothic"/>
            </a:endParaRPr>
          </a:p>
          <a:p>
            <a:pPr marL="15240"/>
            <a:r>
              <a:rPr lang="en-US" altLang="ja-JP" sz="950" b="1" dirty="0">
                <a:solidFill>
                  <a:srgbClr val="00C4C2"/>
                </a:solidFill>
                <a:latin typeface="Yu Gothic"/>
                <a:cs typeface="Yu Gothic"/>
              </a:rPr>
              <a:t>【2】</a:t>
            </a:r>
            <a:r>
              <a:rPr sz="950" b="1" dirty="0">
                <a:solidFill>
                  <a:srgbClr val="00C4C2"/>
                </a:solidFill>
                <a:latin typeface="Yu Gothic"/>
                <a:cs typeface="Yu Gothic"/>
              </a:rPr>
              <a:t>KOSMO</a:t>
            </a:r>
            <a:r>
              <a:rPr sz="950" b="1" spc="310" dirty="0">
                <a:solidFill>
                  <a:srgbClr val="00C4C2"/>
                </a:solidFill>
                <a:latin typeface="Yu Gothic"/>
                <a:cs typeface="Yu Gothic"/>
              </a:rPr>
              <a:t> </a:t>
            </a:r>
            <a:r>
              <a:rPr sz="950" b="1" dirty="0">
                <a:solidFill>
                  <a:srgbClr val="00C4C2"/>
                </a:solidFill>
                <a:latin typeface="Yu Gothic"/>
                <a:cs typeface="Yu Gothic"/>
              </a:rPr>
              <a:t>Web</a:t>
            </a:r>
            <a:r>
              <a:rPr sz="950" b="1" spc="-5" dirty="0">
                <a:solidFill>
                  <a:srgbClr val="00C4C2"/>
                </a:solidFill>
                <a:latin typeface="Yu Gothic"/>
                <a:cs typeface="Yu Gothic"/>
              </a:rPr>
              <a:t>へログインしてください</a:t>
            </a:r>
            <a:endParaRPr sz="950" dirty="0">
              <a:latin typeface="Yu Gothic"/>
              <a:cs typeface="Yu Gothic"/>
            </a:endParaRPr>
          </a:p>
          <a:p>
            <a:pPr marL="151765">
              <a:spcBef>
                <a:spcPts val="730"/>
              </a:spcBef>
            </a:pPr>
            <a:r>
              <a:rPr lang="ja-JP" altLang="en-US" sz="1050" b="1" spc="-15" dirty="0">
                <a:latin typeface="Yu Gothic"/>
                <a:cs typeface="Yu Gothic"/>
              </a:rPr>
              <a:t>「</a:t>
            </a:r>
            <a:r>
              <a:rPr sz="1050" b="1" spc="-15" dirty="0" err="1">
                <a:latin typeface="Yu Gothic"/>
                <a:cs typeface="Yu Gothic"/>
              </a:rPr>
              <a:t>承認方法」をワンタイムパスワード認証（</a:t>
            </a:r>
            <a:r>
              <a:rPr sz="1050" b="1" spc="-10" dirty="0" err="1">
                <a:latin typeface="Yu Gothic"/>
                <a:cs typeface="Yu Gothic"/>
              </a:rPr>
              <a:t>メール</a:t>
            </a:r>
            <a:r>
              <a:rPr sz="1050" b="1" spc="-15" dirty="0" err="1">
                <a:latin typeface="Yu Gothic"/>
                <a:cs typeface="Yu Gothic"/>
              </a:rPr>
              <a:t>）</a:t>
            </a:r>
            <a:r>
              <a:rPr sz="1050" b="1" spc="-20" dirty="0" err="1">
                <a:latin typeface="Yu Gothic"/>
                <a:cs typeface="Yu Gothic"/>
              </a:rPr>
              <a:t>に設定してください</a:t>
            </a:r>
            <a:r>
              <a:rPr sz="1050" b="1" spc="-20" dirty="0">
                <a:latin typeface="Yu Gothic"/>
                <a:cs typeface="Yu Gothic"/>
              </a:rPr>
              <a:t>。</a:t>
            </a:r>
            <a:endParaRPr sz="1050" dirty="0">
              <a:latin typeface="Yu Gothic"/>
              <a:cs typeface="Yu Gothic"/>
            </a:endParaRPr>
          </a:p>
          <a:p>
            <a:pPr marL="151765"/>
            <a:r>
              <a:rPr lang="ja-JP" altLang="en-US" sz="1050" spc="-20" dirty="0">
                <a:latin typeface="Yu Gothic"/>
                <a:cs typeface="Yu Gothic"/>
              </a:rPr>
              <a:t>　</a:t>
            </a:r>
            <a:r>
              <a:rPr sz="1050" spc="-20" dirty="0" err="1">
                <a:latin typeface="Yu Gothic"/>
                <a:cs typeface="Yu Gothic"/>
              </a:rPr>
              <a:t>設定したメールアドレス宛に送付されるワンタイムパスワードを用いて認証しま</a:t>
            </a:r>
            <a:r>
              <a:rPr lang="ja-JP" altLang="en-US" sz="1050" spc="-20" dirty="0">
                <a:latin typeface="Yu Gothic"/>
                <a:cs typeface="Yu Gothic"/>
              </a:rPr>
              <a:t>す。</a:t>
            </a:r>
            <a:endParaRPr lang="ja-JP" altLang="en-US" sz="1050" dirty="0">
              <a:latin typeface="Yu Gothic"/>
              <a:cs typeface="Yu Gothic"/>
            </a:endParaRPr>
          </a:p>
          <a:p>
            <a:pPr marL="15875">
              <a:spcBef>
                <a:spcPts val="1625"/>
              </a:spcBef>
            </a:pPr>
            <a:r>
              <a:rPr lang="en-US" altLang="ja-JP" sz="950" b="1" dirty="0">
                <a:solidFill>
                  <a:srgbClr val="00C4C2"/>
                </a:solidFill>
                <a:latin typeface="Yu Gothic"/>
                <a:cs typeface="Yu Gothic"/>
              </a:rPr>
              <a:t>【3】KOSMO</a:t>
            </a:r>
            <a:r>
              <a:rPr lang="ja-JP" altLang="en-US" sz="950" b="1" spc="385" dirty="0">
                <a:solidFill>
                  <a:srgbClr val="00C4C2"/>
                </a:solidFill>
                <a:latin typeface="Yu Gothic"/>
                <a:cs typeface="Yu Gothic"/>
              </a:rPr>
              <a:t> </a:t>
            </a:r>
            <a:r>
              <a:rPr lang="en-US" altLang="ja-JP" sz="950" b="1" dirty="0">
                <a:solidFill>
                  <a:srgbClr val="00C4C2"/>
                </a:solidFill>
                <a:latin typeface="Yu Gothic"/>
                <a:cs typeface="Yu Gothic"/>
              </a:rPr>
              <a:t>Web</a:t>
            </a:r>
            <a:r>
              <a:rPr lang="ja-JP" altLang="en-US" sz="950" b="1" spc="-5" dirty="0">
                <a:solidFill>
                  <a:srgbClr val="00C4C2"/>
                </a:solidFill>
                <a:latin typeface="Yu Gothic"/>
                <a:cs typeface="Yu Gothic"/>
              </a:rPr>
              <a:t>から一度ログアウトしてください</a:t>
            </a:r>
          </a:p>
          <a:p>
            <a:pPr>
              <a:spcBef>
                <a:spcPts val="525"/>
              </a:spcBef>
            </a:pPr>
            <a:endParaRPr sz="950" dirty="0">
              <a:latin typeface="Yu Gothic"/>
              <a:cs typeface="Yu Gothic"/>
            </a:endParaRPr>
          </a:p>
          <a:p>
            <a:pPr marL="20320">
              <a:spcBef>
                <a:spcPts val="5"/>
              </a:spcBef>
            </a:pPr>
            <a:endParaRPr lang="en-US" altLang="ja-JP" sz="300" b="1" dirty="0">
              <a:solidFill>
                <a:srgbClr val="00C4C2"/>
              </a:solidFill>
              <a:latin typeface="Yu Gothic"/>
              <a:cs typeface="Yu Gothic"/>
            </a:endParaRPr>
          </a:p>
          <a:p>
            <a:pPr marL="20320">
              <a:spcBef>
                <a:spcPts val="5"/>
              </a:spcBef>
            </a:pPr>
            <a:r>
              <a:rPr lang="en-US" altLang="ja-JP" sz="950" b="1" dirty="0">
                <a:solidFill>
                  <a:srgbClr val="00C4C2"/>
                </a:solidFill>
                <a:latin typeface="Yu Gothic"/>
                <a:cs typeface="Yu Gothic"/>
              </a:rPr>
              <a:t>【4】</a:t>
            </a:r>
            <a:r>
              <a:rPr sz="950" b="1" dirty="0">
                <a:solidFill>
                  <a:srgbClr val="00C4C2"/>
                </a:solidFill>
                <a:latin typeface="Yu Gothic"/>
                <a:cs typeface="Yu Gothic"/>
              </a:rPr>
              <a:t>KOSMO</a:t>
            </a:r>
            <a:r>
              <a:rPr sz="950" b="1" spc="345" dirty="0">
                <a:solidFill>
                  <a:srgbClr val="00C4C2"/>
                </a:solidFill>
                <a:latin typeface="Yu Gothic"/>
                <a:cs typeface="Yu Gothic"/>
              </a:rPr>
              <a:t> </a:t>
            </a:r>
            <a:r>
              <a:rPr sz="950" b="1" dirty="0" err="1">
                <a:solidFill>
                  <a:srgbClr val="00C4C2"/>
                </a:solidFill>
                <a:latin typeface="Yu Gothic"/>
                <a:cs typeface="Yu Gothic"/>
              </a:rPr>
              <a:t>Web</a:t>
            </a:r>
            <a:r>
              <a:rPr sz="950" b="1" spc="-5" dirty="0" err="1">
                <a:solidFill>
                  <a:srgbClr val="00C4C2"/>
                </a:solidFill>
                <a:latin typeface="Yu Gothic"/>
                <a:cs typeface="Yu Gothic"/>
              </a:rPr>
              <a:t>へ再度ログインしてください</a:t>
            </a:r>
            <a:endParaRPr lang="en-US" sz="950" b="1" spc="-5" dirty="0">
              <a:solidFill>
                <a:srgbClr val="00C4C2"/>
              </a:solidFill>
              <a:latin typeface="Yu Gothic"/>
              <a:cs typeface="Yu Gothic"/>
            </a:endParaRPr>
          </a:p>
          <a:p>
            <a:pPr marL="20320">
              <a:spcBef>
                <a:spcPts val="5"/>
              </a:spcBef>
            </a:pPr>
            <a:endParaRPr lang="en-US" altLang="ja-JP" sz="950" b="1" spc="-5" dirty="0">
              <a:solidFill>
                <a:srgbClr val="00C4C2"/>
              </a:solidFill>
              <a:latin typeface="Yu Gothic"/>
              <a:cs typeface="Yu Gothic"/>
            </a:endParaRPr>
          </a:p>
          <a:p>
            <a:pPr marL="20320">
              <a:spcBef>
                <a:spcPts val="5"/>
              </a:spcBef>
            </a:pPr>
            <a:r>
              <a:rPr lang="ja-JP" altLang="en-US" sz="1000" spc="-15" dirty="0">
                <a:latin typeface="Yu Gothic"/>
                <a:cs typeface="Yu Gothic"/>
              </a:rPr>
              <a:t>　　上記</a:t>
            </a:r>
            <a:r>
              <a:rPr lang="en-US" altLang="ja-JP" sz="1000" spc="-15" dirty="0">
                <a:latin typeface="Yu Gothic"/>
                <a:cs typeface="Yu Gothic"/>
              </a:rPr>
              <a:t>【2】</a:t>
            </a:r>
            <a:r>
              <a:rPr lang="ja-JP" altLang="en-US" sz="1000" spc="-15" dirty="0">
                <a:latin typeface="Yu Gothic"/>
                <a:cs typeface="Yu Gothic"/>
              </a:rPr>
              <a:t>で</a:t>
            </a:r>
            <a:r>
              <a:rPr sz="1000" spc="-15" dirty="0" err="1">
                <a:latin typeface="Yu Gothic"/>
                <a:cs typeface="Yu Gothic"/>
              </a:rPr>
              <a:t>設定した承認方法で再度ログインができるかの確認作業です</a:t>
            </a:r>
            <a:r>
              <a:rPr sz="1000" spc="-15" dirty="0">
                <a:latin typeface="Yu Gothic"/>
                <a:cs typeface="Yu Gothic"/>
              </a:rPr>
              <a:t>。</a:t>
            </a:r>
            <a:endParaRPr lang="ja-JP" altLang="en-US" sz="1000" dirty="0">
              <a:latin typeface="Yu Gothic"/>
              <a:cs typeface="Yu Gothic"/>
            </a:endParaRPr>
          </a:p>
          <a:p>
            <a:pPr marL="20320">
              <a:spcBef>
                <a:spcPts val="1135"/>
              </a:spcBef>
            </a:pPr>
            <a:r>
              <a:rPr lang="en-US" altLang="ja-JP" sz="950" b="1" spc="-10" dirty="0">
                <a:solidFill>
                  <a:srgbClr val="00C4C2"/>
                </a:solidFill>
                <a:latin typeface="Yu Gothic"/>
                <a:cs typeface="Yu Gothic"/>
              </a:rPr>
              <a:t>【5】</a:t>
            </a:r>
            <a:r>
              <a:rPr lang="ja-JP" altLang="en-US" sz="950" b="1" spc="-10" dirty="0">
                <a:solidFill>
                  <a:srgbClr val="00C4C2"/>
                </a:solidFill>
                <a:latin typeface="Yu Gothic"/>
                <a:cs typeface="Yu Gothic"/>
              </a:rPr>
              <a:t>設定完了</a:t>
            </a:r>
            <a:endParaRPr lang="ja-JP" altLang="en-US" sz="950" dirty="0">
              <a:latin typeface="Yu Gothic"/>
              <a:cs typeface="Yu Gothic"/>
            </a:endParaRPr>
          </a:p>
          <a:p>
            <a:pPr marL="1886585" marR="562610">
              <a:spcBef>
                <a:spcPts val="1770"/>
              </a:spcBef>
            </a:pPr>
            <a:r>
              <a:rPr sz="1000" b="1" spc="-15" dirty="0" err="1">
                <a:latin typeface="Yu Gothic"/>
                <a:cs typeface="Yu Gothic"/>
              </a:rPr>
              <a:t>初回ログインのながれをご理解いただけましたら、以下よりログインの設定をお願いします</a:t>
            </a:r>
            <a:r>
              <a:rPr sz="1000" b="1" spc="-15" dirty="0">
                <a:latin typeface="Yu Gothic"/>
                <a:cs typeface="Yu Gothic"/>
              </a:rPr>
              <a:t>。</a:t>
            </a:r>
            <a:endParaRPr sz="1000" dirty="0">
              <a:latin typeface="Yu Gothic"/>
              <a:cs typeface="Yu Gothic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85572" y="3605784"/>
            <a:ext cx="5305425" cy="0"/>
          </a:xfrm>
          <a:custGeom>
            <a:avLst/>
            <a:gdLst/>
            <a:ahLst/>
            <a:cxnLst/>
            <a:rect l="l" t="t" r="r" b="b"/>
            <a:pathLst>
              <a:path w="5305425">
                <a:moveTo>
                  <a:pt x="0" y="0"/>
                </a:moveTo>
                <a:lnTo>
                  <a:pt x="5305044" y="0"/>
                </a:lnTo>
              </a:path>
            </a:pathLst>
          </a:custGeom>
          <a:ln w="6096">
            <a:solidFill>
              <a:srgbClr val="00C4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77952" y="1979676"/>
            <a:ext cx="5305425" cy="0"/>
          </a:xfrm>
          <a:custGeom>
            <a:avLst/>
            <a:gdLst/>
            <a:ahLst/>
            <a:cxnLst/>
            <a:rect l="l" t="t" r="r" b="b"/>
            <a:pathLst>
              <a:path w="5305425">
                <a:moveTo>
                  <a:pt x="0" y="0"/>
                </a:moveTo>
                <a:lnTo>
                  <a:pt x="5305044" y="0"/>
                </a:lnTo>
              </a:path>
            </a:pathLst>
          </a:custGeom>
          <a:ln w="6096">
            <a:solidFill>
              <a:srgbClr val="00C4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object 21"/>
          <p:cNvGrpSpPr/>
          <p:nvPr/>
        </p:nvGrpSpPr>
        <p:grpSpPr>
          <a:xfrm>
            <a:off x="326136" y="4978908"/>
            <a:ext cx="6303645" cy="253365"/>
            <a:chOff x="326136" y="4978908"/>
            <a:chExt cx="6303645" cy="253365"/>
          </a:xfrm>
        </p:grpSpPr>
        <p:sp>
          <p:nvSpPr>
            <p:cNvPr id="22" name="object 22"/>
            <p:cNvSpPr/>
            <p:nvPr/>
          </p:nvSpPr>
          <p:spPr>
            <a:xfrm>
              <a:off x="326136" y="4978908"/>
              <a:ext cx="6303645" cy="253365"/>
            </a:xfrm>
            <a:custGeom>
              <a:avLst/>
              <a:gdLst/>
              <a:ahLst/>
              <a:cxnLst/>
              <a:rect l="l" t="t" r="r" b="b"/>
              <a:pathLst>
                <a:path w="6303645" h="253364">
                  <a:moveTo>
                    <a:pt x="6176771" y="0"/>
                  </a:moveTo>
                  <a:lnTo>
                    <a:pt x="126492" y="0"/>
                  </a:lnTo>
                  <a:lnTo>
                    <a:pt x="77254" y="9941"/>
                  </a:lnTo>
                  <a:lnTo>
                    <a:pt x="37047" y="37052"/>
                  </a:lnTo>
                  <a:lnTo>
                    <a:pt x="9939" y="77259"/>
                  </a:lnTo>
                  <a:lnTo>
                    <a:pt x="0" y="126491"/>
                  </a:lnTo>
                  <a:lnTo>
                    <a:pt x="9939" y="175724"/>
                  </a:lnTo>
                  <a:lnTo>
                    <a:pt x="37047" y="215931"/>
                  </a:lnTo>
                  <a:lnTo>
                    <a:pt x="77254" y="243042"/>
                  </a:lnTo>
                  <a:lnTo>
                    <a:pt x="126492" y="252983"/>
                  </a:lnTo>
                  <a:lnTo>
                    <a:pt x="6176771" y="252983"/>
                  </a:lnTo>
                  <a:lnTo>
                    <a:pt x="6226004" y="243042"/>
                  </a:lnTo>
                  <a:lnTo>
                    <a:pt x="6266211" y="215931"/>
                  </a:lnTo>
                  <a:lnTo>
                    <a:pt x="6293322" y="175724"/>
                  </a:lnTo>
                  <a:lnTo>
                    <a:pt x="6303264" y="126491"/>
                  </a:lnTo>
                  <a:lnTo>
                    <a:pt x="6293322" y="77259"/>
                  </a:lnTo>
                  <a:lnTo>
                    <a:pt x="6266211" y="37052"/>
                  </a:lnTo>
                  <a:lnTo>
                    <a:pt x="6226004" y="9941"/>
                  </a:lnTo>
                  <a:lnTo>
                    <a:pt x="6176771" y="0"/>
                  </a:lnTo>
                  <a:close/>
                </a:path>
              </a:pathLst>
            </a:custGeom>
            <a:solidFill>
              <a:srgbClr val="E7F7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7660" y="4986528"/>
              <a:ext cx="252983" cy="237744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215900" y="5010658"/>
            <a:ext cx="2755900" cy="60465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7645">
              <a:lnSpc>
                <a:spcPct val="100000"/>
              </a:lnSpc>
              <a:spcBef>
                <a:spcPts val="95"/>
              </a:spcBef>
              <a:tabLst>
                <a:tab pos="633730" algn="l"/>
              </a:tabLst>
            </a:pPr>
            <a:r>
              <a:rPr sz="1425" b="1" spc="-75" baseline="2923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1425" b="1" baseline="2923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1000" b="1" dirty="0">
                <a:latin typeface="Calibri"/>
                <a:cs typeface="Calibri"/>
              </a:rPr>
              <a:t>KOSMO</a:t>
            </a:r>
            <a:r>
              <a:rPr sz="1000" b="1" spc="-5" dirty="0">
                <a:latin typeface="Calibri"/>
                <a:cs typeface="Calibri"/>
              </a:rPr>
              <a:t> </a:t>
            </a:r>
            <a:r>
              <a:rPr sz="1000" b="1" spc="-10" dirty="0">
                <a:latin typeface="Calibri"/>
                <a:cs typeface="Calibri"/>
              </a:rPr>
              <a:t>Web</a:t>
            </a:r>
            <a:r>
              <a:rPr sz="1000" b="1" spc="-20" dirty="0">
                <a:latin typeface="Yu Gothic"/>
                <a:cs typeface="Yu Gothic"/>
              </a:rPr>
              <a:t>へログイン</a:t>
            </a:r>
            <a:endParaRPr sz="1000" dirty="0">
              <a:latin typeface="Yu Gothic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225"/>
              </a:spcBef>
            </a:pP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【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1</a:t>
            </a:r>
            <a:r>
              <a:rPr sz="800" b="1" spc="-30" dirty="0">
                <a:solidFill>
                  <a:srgbClr val="00C4C2"/>
                </a:solidFill>
                <a:latin typeface="Yu Gothic"/>
                <a:cs typeface="Yu Gothic"/>
              </a:rPr>
              <a:t>】 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KOSMO</a:t>
            </a:r>
            <a:r>
              <a:rPr sz="800" b="1" spc="-35" dirty="0">
                <a:solidFill>
                  <a:srgbClr val="00C4C2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Web</a:t>
            </a:r>
            <a:r>
              <a:rPr sz="800" b="1" spc="-15" dirty="0">
                <a:solidFill>
                  <a:srgbClr val="00C4C2"/>
                </a:solidFill>
                <a:latin typeface="Yu Gothic"/>
                <a:cs typeface="Yu Gothic"/>
              </a:rPr>
              <a:t>へアクセスします</a:t>
            </a:r>
            <a:endParaRPr sz="800" dirty="0">
              <a:latin typeface="Yu Gothic"/>
              <a:cs typeface="Yu Gothic"/>
            </a:endParaRPr>
          </a:p>
          <a:p>
            <a:pPr marL="71755">
              <a:lnSpc>
                <a:spcPct val="100000"/>
              </a:lnSpc>
              <a:spcBef>
                <a:spcPts val="265"/>
              </a:spcBef>
            </a:pPr>
            <a:r>
              <a:rPr sz="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Yu Gothic"/>
                <a:cs typeface="Yu Gothic"/>
                <a:hlinkClick r:id="rId7"/>
              </a:rPr>
              <a:t>https://www.</a:t>
            </a:r>
            <a:r>
              <a:rPr lang="en-US" sz="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Yu Gothic"/>
                <a:cs typeface="Yu Gothic"/>
                <a:hlinkClick r:id="rId7"/>
              </a:rPr>
              <a:t>bunkashutterkenpo</a:t>
            </a:r>
            <a:r>
              <a:rPr sz="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Yu Gothic"/>
                <a:cs typeface="Yu Gothic"/>
                <a:hlinkClick r:id="rId7"/>
              </a:rPr>
              <a:t>.portal.kosmo-web.jp/</a:t>
            </a:r>
            <a:endParaRPr sz="800" dirty="0">
              <a:latin typeface="Yu Gothic"/>
              <a:cs typeface="Yu Gothic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84047" y="4137659"/>
            <a:ext cx="5305425" cy="0"/>
          </a:xfrm>
          <a:custGeom>
            <a:avLst/>
            <a:gdLst/>
            <a:ahLst/>
            <a:cxnLst/>
            <a:rect l="l" t="t" r="r" b="b"/>
            <a:pathLst>
              <a:path w="5305425">
                <a:moveTo>
                  <a:pt x="0" y="0"/>
                </a:moveTo>
                <a:lnTo>
                  <a:pt x="5305044" y="0"/>
                </a:lnTo>
              </a:path>
            </a:pathLst>
          </a:custGeom>
          <a:ln w="6096">
            <a:solidFill>
              <a:srgbClr val="00C4C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6" name="object 26"/>
          <p:cNvGrpSpPr/>
          <p:nvPr/>
        </p:nvGrpSpPr>
        <p:grpSpPr>
          <a:xfrm>
            <a:off x="260193" y="5257291"/>
            <a:ext cx="6227445" cy="2416810"/>
            <a:chOff x="262889" y="5265420"/>
            <a:chExt cx="6227445" cy="2416810"/>
          </a:xfrm>
        </p:grpSpPr>
        <p:pic>
          <p:nvPicPr>
            <p:cNvPr id="27" name="object 2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97407" y="5702808"/>
              <a:ext cx="1565148" cy="1412747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170432" y="5702808"/>
              <a:ext cx="1565147" cy="1412747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25402" y="5819901"/>
              <a:ext cx="1687067" cy="1155192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516124" y="5265420"/>
              <a:ext cx="1368552" cy="1959863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836163" y="5504688"/>
              <a:ext cx="704088" cy="1475232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2836163" y="5504688"/>
              <a:ext cx="704215" cy="1475740"/>
            </a:xfrm>
            <a:custGeom>
              <a:avLst/>
              <a:gdLst/>
              <a:ahLst/>
              <a:cxnLst/>
              <a:rect l="l" t="t" r="r" b="b"/>
              <a:pathLst>
                <a:path w="704214" h="1475740">
                  <a:moveTo>
                    <a:pt x="0" y="99187"/>
                  </a:moveTo>
                  <a:lnTo>
                    <a:pt x="7782" y="60543"/>
                  </a:lnTo>
                  <a:lnTo>
                    <a:pt x="29019" y="29019"/>
                  </a:lnTo>
                  <a:lnTo>
                    <a:pt x="60543" y="7782"/>
                  </a:lnTo>
                  <a:lnTo>
                    <a:pt x="99187" y="0"/>
                  </a:lnTo>
                  <a:lnTo>
                    <a:pt x="604901" y="0"/>
                  </a:lnTo>
                  <a:lnTo>
                    <a:pt x="643544" y="7782"/>
                  </a:lnTo>
                  <a:lnTo>
                    <a:pt x="675068" y="29019"/>
                  </a:lnTo>
                  <a:lnTo>
                    <a:pt x="696305" y="60543"/>
                  </a:lnTo>
                  <a:lnTo>
                    <a:pt x="704088" y="99187"/>
                  </a:lnTo>
                  <a:lnTo>
                    <a:pt x="704088" y="1376045"/>
                  </a:lnTo>
                  <a:lnTo>
                    <a:pt x="696305" y="1414688"/>
                  </a:lnTo>
                  <a:lnTo>
                    <a:pt x="675068" y="1446212"/>
                  </a:lnTo>
                  <a:lnTo>
                    <a:pt x="643544" y="1467449"/>
                  </a:lnTo>
                  <a:lnTo>
                    <a:pt x="604901" y="1475232"/>
                  </a:lnTo>
                  <a:lnTo>
                    <a:pt x="99187" y="1475232"/>
                  </a:lnTo>
                  <a:lnTo>
                    <a:pt x="60543" y="1467449"/>
                  </a:lnTo>
                  <a:lnTo>
                    <a:pt x="29019" y="1446212"/>
                  </a:lnTo>
                  <a:lnTo>
                    <a:pt x="7782" y="1414688"/>
                  </a:lnTo>
                  <a:lnTo>
                    <a:pt x="0" y="1376045"/>
                  </a:lnTo>
                  <a:lnTo>
                    <a:pt x="0" y="99187"/>
                  </a:lnTo>
                  <a:close/>
                </a:path>
              </a:pathLst>
            </a:custGeom>
            <a:ln w="12192">
              <a:solidFill>
                <a:srgbClr val="172C5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046476" y="5498591"/>
              <a:ext cx="283845" cy="56515"/>
            </a:xfrm>
            <a:custGeom>
              <a:avLst/>
              <a:gdLst/>
              <a:ahLst/>
              <a:cxnLst/>
              <a:rect l="l" t="t" r="r" b="b"/>
              <a:pathLst>
                <a:path w="283845" h="56514">
                  <a:moveTo>
                    <a:pt x="283464" y="0"/>
                  </a:moveTo>
                  <a:lnTo>
                    <a:pt x="266700" y="0"/>
                  </a:lnTo>
                  <a:lnTo>
                    <a:pt x="266700" y="4191"/>
                  </a:lnTo>
                  <a:lnTo>
                    <a:pt x="262509" y="0"/>
                  </a:lnTo>
                  <a:lnTo>
                    <a:pt x="20955" y="0"/>
                  </a:lnTo>
                  <a:lnTo>
                    <a:pt x="16764" y="4191"/>
                  </a:lnTo>
                  <a:lnTo>
                    <a:pt x="16764" y="0"/>
                  </a:lnTo>
                  <a:lnTo>
                    <a:pt x="0" y="0"/>
                  </a:lnTo>
                  <a:lnTo>
                    <a:pt x="16764" y="54864"/>
                  </a:lnTo>
                  <a:lnTo>
                    <a:pt x="16764" y="52197"/>
                  </a:lnTo>
                  <a:lnTo>
                    <a:pt x="20955" y="56388"/>
                  </a:lnTo>
                  <a:lnTo>
                    <a:pt x="262509" y="56388"/>
                  </a:lnTo>
                  <a:lnTo>
                    <a:pt x="266700" y="52197"/>
                  </a:lnTo>
                  <a:lnTo>
                    <a:pt x="266700" y="54864"/>
                  </a:lnTo>
                  <a:lnTo>
                    <a:pt x="28346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849879" y="5558028"/>
              <a:ext cx="135890" cy="24765"/>
            </a:xfrm>
            <a:custGeom>
              <a:avLst/>
              <a:gdLst/>
              <a:ahLst/>
              <a:cxnLst/>
              <a:rect l="l" t="t" r="r" b="b"/>
              <a:pathLst>
                <a:path w="135889" h="24764">
                  <a:moveTo>
                    <a:pt x="135636" y="0"/>
                  </a:moveTo>
                  <a:lnTo>
                    <a:pt x="0" y="0"/>
                  </a:lnTo>
                  <a:lnTo>
                    <a:pt x="0" y="24384"/>
                  </a:lnTo>
                  <a:lnTo>
                    <a:pt x="135636" y="24384"/>
                  </a:lnTo>
                  <a:lnTo>
                    <a:pt x="135636" y="0"/>
                  </a:lnTo>
                  <a:close/>
                </a:path>
              </a:pathLst>
            </a:custGeom>
            <a:solidFill>
              <a:srgbClr val="D4DF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785615" y="6259068"/>
              <a:ext cx="123825" cy="123825"/>
            </a:xfrm>
            <a:custGeom>
              <a:avLst/>
              <a:gdLst/>
              <a:ahLst/>
              <a:cxnLst/>
              <a:rect l="l" t="t" r="r" b="b"/>
              <a:pathLst>
                <a:path w="123825" h="123825">
                  <a:moveTo>
                    <a:pt x="0" y="0"/>
                  </a:moveTo>
                  <a:lnTo>
                    <a:pt x="0" y="123444"/>
                  </a:lnTo>
                  <a:lnTo>
                    <a:pt x="123444" y="617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4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160520" y="5510784"/>
              <a:ext cx="2144268" cy="1557527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4353306" y="6008370"/>
              <a:ext cx="1219200" cy="114300"/>
            </a:xfrm>
            <a:custGeom>
              <a:avLst/>
              <a:gdLst/>
              <a:ahLst/>
              <a:cxnLst/>
              <a:rect l="l" t="t" r="r" b="b"/>
              <a:pathLst>
                <a:path w="1219200" h="114300">
                  <a:moveTo>
                    <a:pt x="1219200" y="0"/>
                  </a:moveTo>
                  <a:lnTo>
                    <a:pt x="0" y="0"/>
                  </a:lnTo>
                  <a:lnTo>
                    <a:pt x="0" y="114300"/>
                  </a:lnTo>
                  <a:lnTo>
                    <a:pt x="1219200" y="114300"/>
                  </a:lnTo>
                  <a:lnTo>
                    <a:pt x="1219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8" name="object 38"/>
            <p:cNvSpPr/>
            <p:nvPr/>
          </p:nvSpPr>
          <p:spPr>
            <a:xfrm>
              <a:off x="4353306" y="6008370"/>
              <a:ext cx="1222375" cy="417830"/>
            </a:xfrm>
            <a:custGeom>
              <a:avLst/>
              <a:gdLst/>
              <a:ahLst/>
              <a:cxnLst/>
              <a:rect l="l" t="t" r="r" b="b"/>
              <a:pathLst>
                <a:path w="1222375" h="417829">
                  <a:moveTo>
                    <a:pt x="0" y="114300"/>
                  </a:moveTo>
                  <a:lnTo>
                    <a:pt x="1219200" y="114300"/>
                  </a:lnTo>
                  <a:lnTo>
                    <a:pt x="1219200" y="0"/>
                  </a:lnTo>
                  <a:lnTo>
                    <a:pt x="0" y="0"/>
                  </a:lnTo>
                  <a:lnTo>
                    <a:pt x="0" y="114300"/>
                  </a:lnTo>
                  <a:close/>
                </a:path>
                <a:path w="1222375" h="417829">
                  <a:moveTo>
                    <a:pt x="10668" y="417575"/>
                  </a:moveTo>
                  <a:lnTo>
                    <a:pt x="1222248" y="417575"/>
                  </a:lnTo>
                  <a:lnTo>
                    <a:pt x="1222248" y="289560"/>
                  </a:lnTo>
                  <a:lnTo>
                    <a:pt x="10668" y="289560"/>
                  </a:lnTo>
                  <a:lnTo>
                    <a:pt x="10668" y="417575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62889" y="7174230"/>
              <a:ext cx="6227445" cy="508000"/>
            </a:xfrm>
            <a:custGeom>
              <a:avLst/>
              <a:gdLst/>
              <a:ahLst/>
              <a:cxnLst/>
              <a:rect l="l" t="t" r="r" b="b"/>
              <a:pathLst>
                <a:path w="6227445" h="508000">
                  <a:moveTo>
                    <a:pt x="0" y="507492"/>
                  </a:moveTo>
                  <a:lnTo>
                    <a:pt x="6227064" y="507492"/>
                  </a:lnTo>
                  <a:lnTo>
                    <a:pt x="6227064" y="0"/>
                  </a:lnTo>
                  <a:lnTo>
                    <a:pt x="0" y="0"/>
                  </a:lnTo>
                  <a:lnTo>
                    <a:pt x="0" y="507492"/>
                  </a:lnTo>
                  <a:close/>
                </a:path>
              </a:pathLst>
            </a:custGeom>
            <a:ln w="1981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4009390" y="5308472"/>
            <a:ext cx="241236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【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2</a:t>
            </a: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】ユーザ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ID</a:t>
            </a:r>
            <a:r>
              <a:rPr sz="800" b="1" spc="-15" dirty="0">
                <a:solidFill>
                  <a:srgbClr val="00C4C2"/>
                </a:solidFill>
                <a:latin typeface="Yu Gothic"/>
                <a:cs typeface="Yu Gothic"/>
              </a:rPr>
              <a:t>とパスワードを入力しログインします</a:t>
            </a:r>
            <a:endParaRPr sz="800">
              <a:latin typeface="Yu Gothic"/>
              <a:cs typeface="Yu Gothic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54177" y="7198232"/>
            <a:ext cx="606313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1143000" algn="l"/>
              </a:tabLst>
            </a:pPr>
            <a:r>
              <a:rPr sz="900" b="1" dirty="0" err="1">
                <a:latin typeface="Yu Gothic"/>
                <a:cs typeface="Yu Gothic"/>
              </a:rPr>
              <a:t>初めて利用する</a:t>
            </a:r>
            <a:r>
              <a:rPr sz="900" b="1" spc="-50" dirty="0" err="1">
                <a:latin typeface="Yu Gothic"/>
                <a:cs typeface="Yu Gothic"/>
              </a:rPr>
              <a:t>方</a:t>
            </a:r>
            <a:r>
              <a:rPr lang="ja-JP" altLang="en-US" sz="900" dirty="0">
                <a:latin typeface="Yu Gothic"/>
                <a:cs typeface="Yu Gothic"/>
              </a:rPr>
              <a:t>：</a:t>
            </a:r>
            <a:r>
              <a:rPr lang="en-US" altLang="ja-JP" sz="900" dirty="0">
                <a:latin typeface="Yu Gothic"/>
                <a:cs typeface="Yu Gothic"/>
              </a:rPr>
              <a:t>2023</a:t>
            </a:r>
            <a:r>
              <a:rPr lang="ja-JP" altLang="en-US" sz="900" dirty="0">
                <a:latin typeface="Yu Gothic"/>
                <a:cs typeface="Yu Gothic"/>
              </a:rPr>
              <a:t>年</a:t>
            </a:r>
            <a:r>
              <a:rPr lang="en-US" altLang="ja-JP" sz="900" dirty="0">
                <a:latin typeface="Yu Gothic"/>
                <a:cs typeface="Yu Gothic"/>
              </a:rPr>
              <a:t>12</a:t>
            </a:r>
            <a:r>
              <a:rPr lang="ja-JP" altLang="en-US" sz="900" dirty="0">
                <a:latin typeface="Yu Gothic"/>
                <a:cs typeface="Yu Gothic"/>
              </a:rPr>
              <a:t>月送付した「</a:t>
            </a:r>
            <a:r>
              <a:rPr lang="en-US" altLang="ja-JP" sz="900" dirty="0">
                <a:latin typeface="Yu Gothic"/>
                <a:cs typeface="Yu Gothic"/>
              </a:rPr>
              <a:t>web</a:t>
            </a:r>
            <a:r>
              <a:rPr lang="ja-JP" altLang="en-US" sz="900" dirty="0">
                <a:latin typeface="Yu Gothic"/>
                <a:cs typeface="Yu Gothic"/>
              </a:rPr>
              <a:t>サービスのご案内」記載、または入社時に送付した「仮ユーザ</a:t>
            </a:r>
            <a:r>
              <a:rPr lang="en-US" altLang="ja-JP" sz="900" dirty="0">
                <a:latin typeface="Yu Gothic"/>
                <a:cs typeface="Yu Gothic"/>
              </a:rPr>
              <a:t>ID</a:t>
            </a:r>
            <a:r>
              <a:rPr lang="ja-JP" altLang="en-US" sz="900" dirty="0">
                <a:latin typeface="Yu Gothic"/>
                <a:cs typeface="Yu Gothic"/>
              </a:rPr>
              <a:t>」</a:t>
            </a:r>
            <a:endParaRPr sz="900" dirty="0">
              <a:latin typeface="Yu Gothic"/>
              <a:cs typeface="Yu Gothic"/>
            </a:endParaRPr>
          </a:p>
          <a:p>
            <a:pPr>
              <a:lnSpc>
                <a:spcPct val="100000"/>
              </a:lnSpc>
            </a:pPr>
            <a:r>
              <a:rPr sz="900" b="1" dirty="0" err="1">
                <a:latin typeface="Yu Gothic"/>
                <a:cs typeface="Yu Gothic"/>
              </a:rPr>
              <a:t>過去にご利用がある方</a:t>
            </a:r>
            <a:r>
              <a:rPr sz="900" dirty="0" err="1">
                <a:latin typeface="Yu Gothic"/>
                <a:cs typeface="Yu Gothic"/>
              </a:rPr>
              <a:t>：ユーザ</a:t>
            </a:r>
            <a:r>
              <a:rPr sz="900" spc="-10" dirty="0" err="1">
                <a:latin typeface="Yu Gothic"/>
                <a:cs typeface="Yu Gothic"/>
              </a:rPr>
              <a:t>ID</a:t>
            </a:r>
            <a:r>
              <a:rPr sz="900" dirty="0" err="1">
                <a:latin typeface="Yu Gothic"/>
                <a:cs typeface="Yu Gothic"/>
              </a:rPr>
              <a:t>は従来より変更ありませんが</a:t>
            </a:r>
            <a:r>
              <a:rPr sz="900" dirty="0">
                <a:latin typeface="Yu Gothic"/>
                <a:cs typeface="Yu Gothic"/>
              </a:rPr>
              <a:t>、</a:t>
            </a:r>
            <a:r>
              <a:rPr lang="ja-JP" altLang="en-US" sz="900" b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Yu Gothic"/>
                <a:cs typeface="Yu Gothic"/>
              </a:rPr>
              <a:t>パスワードは「健康保険の記号＋番号＋生年月日</a:t>
            </a:r>
            <a:endParaRPr sz="900" dirty="0">
              <a:latin typeface="Yu Gothic"/>
              <a:cs typeface="Yu Gothic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61924" y="7755763"/>
            <a:ext cx="212598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【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3</a:t>
            </a:r>
            <a:r>
              <a:rPr sz="800" b="1" spc="-5" dirty="0">
                <a:solidFill>
                  <a:srgbClr val="00C4C2"/>
                </a:solidFill>
                <a:latin typeface="Yu Gothic"/>
                <a:cs typeface="Yu Gothic"/>
              </a:rPr>
              <a:t>】ご自身の生年月日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(</a:t>
            </a:r>
            <a:r>
              <a:rPr sz="800" b="1" spc="-10" dirty="0">
                <a:solidFill>
                  <a:srgbClr val="00C4C2"/>
                </a:solidFill>
                <a:latin typeface="Yu Gothic"/>
                <a:cs typeface="Yu Gothic"/>
              </a:rPr>
              <a:t>西暦</a:t>
            </a:r>
            <a:r>
              <a:rPr sz="800" b="1" spc="-20" dirty="0">
                <a:solidFill>
                  <a:srgbClr val="00C4C2"/>
                </a:solidFill>
                <a:latin typeface="Calibri"/>
                <a:cs typeface="Calibri"/>
              </a:rPr>
              <a:t>8</a:t>
            </a: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桁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)</a:t>
            </a:r>
            <a:r>
              <a:rPr sz="800" b="1" spc="-25" dirty="0">
                <a:solidFill>
                  <a:srgbClr val="00C4C2"/>
                </a:solidFill>
                <a:latin typeface="Yu Gothic"/>
                <a:cs typeface="Yu Gothic"/>
              </a:rPr>
              <a:t>を入力します</a:t>
            </a:r>
            <a:endParaRPr sz="800">
              <a:latin typeface="Yu Gothic"/>
              <a:cs typeface="Yu Gothic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1901698" y="5787897"/>
            <a:ext cx="612140" cy="76835"/>
            <a:chOff x="1901698" y="5787897"/>
            <a:chExt cx="612140" cy="76835"/>
          </a:xfrm>
        </p:grpSpPr>
        <p:sp>
          <p:nvSpPr>
            <p:cNvPr id="44" name="object 44"/>
            <p:cNvSpPr/>
            <p:nvPr/>
          </p:nvSpPr>
          <p:spPr>
            <a:xfrm>
              <a:off x="1908048" y="5794247"/>
              <a:ext cx="599440" cy="64135"/>
            </a:xfrm>
            <a:custGeom>
              <a:avLst/>
              <a:gdLst/>
              <a:ahLst/>
              <a:cxnLst/>
              <a:rect l="l" t="t" r="r" b="b"/>
              <a:pathLst>
                <a:path w="599439" h="64135">
                  <a:moveTo>
                    <a:pt x="598932" y="0"/>
                  </a:moveTo>
                  <a:lnTo>
                    <a:pt x="0" y="0"/>
                  </a:lnTo>
                  <a:lnTo>
                    <a:pt x="0" y="64008"/>
                  </a:lnTo>
                  <a:lnTo>
                    <a:pt x="598932" y="64008"/>
                  </a:lnTo>
                  <a:lnTo>
                    <a:pt x="5989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908048" y="5794247"/>
              <a:ext cx="599440" cy="64135"/>
            </a:xfrm>
            <a:custGeom>
              <a:avLst/>
              <a:gdLst/>
              <a:ahLst/>
              <a:cxnLst/>
              <a:rect l="l" t="t" r="r" b="b"/>
              <a:pathLst>
                <a:path w="599439" h="64135">
                  <a:moveTo>
                    <a:pt x="0" y="64008"/>
                  </a:moveTo>
                  <a:lnTo>
                    <a:pt x="598932" y="64008"/>
                  </a:lnTo>
                  <a:lnTo>
                    <a:pt x="598932" y="0"/>
                  </a:lnTo>
                  <a:lnTo>
                    <a:pt x="0" y="0"/>
                  </a:lnTo>
                  <a:lnTo>
                    <a:pt x="0" y="64008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2047364" y="5787519"/>
            <a:ext cx="443230" cy="436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dist">
              <a:lnSpc>
                <a:spcPct val="100000"/>
              </a:lnSpc>
              <a:spcBef>
                <a:spcPts val="100"/>
              </a:spcBef>
            </a:pPr>
            <a:r>
              <a:rPr lang="ja-JP" altLang="en-US" sz="200" spc="-5" dirty="0">
                <a:solidFill>
                  <a:srgbClr val="FFFFFF"/>
                </a:solidFill>
                <a:latin typeface="Yu Gothic"/>
                <a:cs typeface="Yu Gothic"/>
              </a:rPr>
              <a:t>文化シヤッター</a:t>
            </a:r>
            <a:r>
              <a:rPr sz="200" spc="-5" dirty="0" err="1">
                <a:solidFill>
                  <a:srgbClr val="FFFFFF"/>
                </a:solidFill>
                <a:latin typeface="Yu Gothic"/>
                <a:cs typeface="Yu Gothic"/>
              </a:rPr>
              <a:t>健康保険組合</a:t>
            </a:r>
            <a:endParaRPr sz="200" dirty="0">
              <a:latin typeface="Yu Gothic"/>
              <a:cs typeface="Yu Gothic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485965" y="7970329"/>
            <a:ext cx="1975485" cy="1257935"/>
            <a:chOff x="485965" y="7970329"/>
            <a:chExt cx="1975485" cy="1257935"/>
          </a:xfrm>
        </p:grpSpPr>
        <p:pic>
          <p:nvPicPr>
            <p:cNvPr id="48" name="object 4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495299" y="7979664"/>
              <a:ext cx="1956816" cy="1239012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490727" y="7975092"/>
              <a:ext cx="1965960" cy="1248410"/>
            </a:xfrm>
            <a:custGeom>
              <a:avLst/>
              <a:gdLst/>
              <a:ahLst/>
              <a:cxnLst/>
              <a:rect l="l" t="t" r="r" b="b"/>
              <a:pathLst>
                <a:path w="1965960" h="1248409">
                  <a:moveTo>
                    <a:pt x="0" y="1248155"/>
                  </a:moveTo>
                  <a:lnTo>
                    <a:pt x="1965960" y="1248155"/>
                  </a:lnTo>
                  <a:lnTo>
                    <a:pt x="1965960" y="0"/>
                  </a:lnTo>
                  <a:lnTo>
                    <a:pt x="0" y="0"/>
                  </a:lnTo>
                  <a:lnTo>
                    <a:pt x="0" y="1248155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0" name="object 50"/>
          <p:cNvGrpSpPr/>
          <p:nvPr/>
        </p:nvGrpSpPr>
        <p:grpSpPr>
          <a:xfrm>
            <a:off x="1631950" y="4292853"/>
            <a:ext cx="4070985" cy="2877820"/>
            <a:chOff x="1631950" y="4292853"/>
            <a:chExt cx="4070985" cy="2877820"/>
          </a:xfrm>
        </p:grpSpPr>
        <p:sp>
          <p:nvSpPr>
            <p:cNvPr id="51" name="object 51"/>
            <p:cNvSpPr/>
            <p:nvPr/>
          </p:nvSpPr>
          <p:spPr>
            <a:xfrm>
              <a:off x="3081527" y="5666231"/>
              <a:ext cx="262255" cy="56515"/>
            </a:xfrm>
            <a:custGeom>
              <a:avLst/>
              <a:gdLst/>
              <a:ahLst/>
              <a:cxnLst/>
              <a:rect l="l" t="t" r="r" b="b"/>
              <a:pathLst>
                <a:path w="262254" h="56514">
                  <a:moveTo>
                    <a:pt x="262127" y="0"/>
                  </a:moveTo>
                  <a:lnTo>
                    <a:pt x="0" y="0"/>
                  </a:lnTo>
                  <a:lnTo>
                    <a:pt x="0" y="56387"/>
                  </a:lnTo>
                  <a:lnTo>
                    <a:pt x="262127" y="56387"/>
                  </a:lnTo>
                  <a:lnTo>
                    <a:pt x="26212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081527" y="5666231"/>
              <a:ext cx="262255" cy="56515"/>
            </a:xfrm>
            <a:custGeom>
              <a:avLst/>
              <a:gdLst/>
              <a:ahLst/>
              <a:cxnLst/>
              <a:rect l="l" t="t" r="r" b="b"/>
              <a:pathLst>
                <a:path w="262254" h="56514">
                  <a:moveTo>
                    <a:pt x="0" y="56387"/>
                  </a:moveTo>
                  <a:lnTo>
                    <a:pt x="262127" y="56387"/>
                  </a:lnTo>
                  <a:lnTo>
                    <a:pt x="262127" y="0"/>
                  </a:lnTo>
                  <a:lnTo>
                    <a:pt x="0" y="0"/>
                  </a:lnTo>
                  <a:lnTo>
                    <a:pt x="0" y="56387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4795266" y="6749033"/>
              <a:ext cx="893444" cy="132715"/>
            </a:xfrm>
            <a:custGeom>
              <a:avLst/>
              <a:gdLst/>
              <a:ahLst/>
              <a:cxnLst/>
              <a:rect l="l" t="t" r="r" b="b"/>
              <a:pathLst>
                <a:path w="893445" h="132715">
                  <a:moveTo>
                    <a:pt x="0" y="132587"/>
                  </a:moveTo>
                  <a:lnTo>
                    <a:pt x="893063" y="132587"/>
                  </a:lnTo>
                  <a:lnTo>
                    <a:pt x="893063" y="0"/>
                  </a:lnTo>
                  <a:lnTo>
                    <a:pt x="0" y="0"/>
                  </a:lnTo>
                  <a:lnTo>
                    <a:pt x="0" y="132587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638300" y="4299203"/>
              <a:ext cx="535305" cy="629920"/>
            </a:xfrm>
            <a:custGeom>
              <a:avLst/>
              <a:gdLst/>
              <a:ahLst/>
              <a:cxnLst/>
              <a:rect l="l" t="t" r="r" b="b"/>
              <a:pathLst>
                <a:path w="535305" h="629920">
                  <a:moveTo>
                    <a:pt x="401193" y="0"/>
                  </a:moveTo>
                  <a:lnTo>
                    <a:pt x="133731" y="0"/>
                  </a:lnTo>
                  <a:lnTo>
                    <a:pt x="133731" y="361950"/>
                  </a:lnTo>
                  <a:lnTo>
                    <a:pt x="0" y="361950"/>
                  </a:lnTo>
                  <a:lnTo>
                    <a:pt x="267462" y="629412"/>
                  </a:lnTo>
                  <a:lnTo>
                    <a:pt x="534924" y="361950"/>
                  </a:lnTo>
                  <a:lnTo>
                    <a:pt x="401193" y="361950"/>
                  </a:lnTo>
                  <a:lnTo>
                    <a:pt x="401193" y="0"/>
                  </a:lnTo>
                  <a:close/>
                </a:path>
              </a:pathLst>
            </a:custGeom>
            <a:solidFill>
              <a:srgbClr val="00C4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638300" y="4299203"/>
              <a:ext cx="535305" cy="629920"/>
            </a:xfrm>
            <a:custGeom>
              <a:avLst/>
              <a:gdLst/>
              <a:ahLst/>
              <a:cxnLst/>
              <a:rect l="l" t="t" r="r" b="b"/>
              <a:pathLst>
                <a:path w="535305" h="629920">
                  <a:moveTo>
                    <a:pt x="0" y="361950"/>
                  </a:moveTo>
                  <a:lnTo>
                    <a:pt x="133731" y="361950"/>
                  </a:lnTo>
                  <a:lnTo>
                    <a:pt x="133731" y="0"/>
                  </a:lnTo>
                  <a:lnTo>
                    <a:pt x="401193" y="0"/>
                  </a:lnTo>
                  <a:lnTo>
                    <a:pt x="401193" y="361950"/>
                  </a:lnTo>
                  <a:lnTo>
                    <a:pt x="534924" y="361950"/>
                  </a:lnTo>
                  <a:lnTo>
                    <a:pt x="267462" y="629412"/>
                  </a:lnTo>
                  <a:lnTo>
                    <a:pt x="0" y="361950"/>
                  </a:lnTo>
                  <a:close/>
                </a:path>
              </a:pathLst>
            </a:custGeom>
            <a:ln w="12192">
              <a:solidFill>
                <a:srgbClr val="00C4C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3733800" y="6382511"/>
              <a:ext cx="681355" cy="782320"/>
            </a:xfrm>
            <a:custGeom>
              <a:avLst/>
              <a:gdLst/>
              <a:ahLst/>
              <a:cxnLst/>
              <a:rect l="l" t="t" r="r" b="b"/>
              <a:pathLst>
                <a:path w="681354" h="782320">
                  <a:moveTo>
                    <a:pt x="510921" y="0"/>
                  </a:moveTo>
                  <a:lnTo>
                    <a:pt x="510921" y="94996"/>
                  </a:lnTo>
                  <a:lnTo>
                    <a:pt x="0" y="94996"/>
                  </a:lnTo>
                  <a:lnTo>
                    <a:pt x="0" y="781812"/>
                  </a:lnTo>
                  <a:lnTo>
                    <a:pt x="170307" y="781812"/>
                  </a:lnTo>
                  <a:lnTo>
                    <a:pt x="170307" y="265302"/>
                  </a:lnTo>
                  <a:lnTo>
                    <a:pt x="510921" y="265302"/>
                  </a:lnTo>
                  <a:lnTo>
                    <a:pt x="510921" y="360425"/>
                  </a:lnTo>
                  <a:lnTo>
                    <a:pt x="681227" y="180212"/>
                  </a:lnTo>
                  <a:lnTo>
                    <a:pt x="510921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3733800" y="6382511"/>
              <a:ext cx="681355" cy="782320"/>
            </a:xfrm>
            <a:custGeom>
              <a:avLst/>
              <a:gdLst/>
              <a:ahLst/>
              <a:cxnLst/>
              <a:rect l="l" t="t" r="r" b="b"/>
              <a:pathLst>
                <a:path w="681354" h="782320">
                  <a:moveTo>
                    <a:pt x="170307" y="781812"/>
                  </a:moveTo>
                  <a:lnTo>
                    <a:pt x="170307" y="265302"/>
                  </a:lnTo>
                  <a:lnTo>
                    <a:pt x="510921" y="265302"/>
                  </a:lnTo>
                  <a:lnTo>
                    <a:pt x="510921" y="360425"/>
                  </a:lnTo>
                  <a:lnTo>
                    <a:pt x="681227" y="180212"/>
                  </a:lnTo>
                  <a:lnTo>
                    <a:pt x="510921" y="0"/>
                  </a:lnTo>
                  <a:lnTo>
                    <a:pt x="510921" y="94996"/>
                  </a:lnTo>
                  <a:lnTo>
                    <a:pt x="0" y="94996"/>
                  </a:lnTo>
                  <a:lnTo>
                    <a:pt x="0" y="781812"/>
                  </a:lnTo>
                  <a:lnTo>
                    <a:pt x="170307" y="781812"/>
                  </a:lnTo>
                  <a:close/>
                </a:path>
              </a:pathLst>
            </a:custGeom>
            <a:ln w="1219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2982467" y="5658611"/>
              <a:ext cx="573405" cy="56515"/>
            </a:xfrm>
            <a:custGeom>
              <a:avLst/>
              <a:gdLst/>
              <a:ahLst/>
              <a:cxnLst/>
              <a:rect l="l" t="t" r="r" b="b"/>
              <a:pathLst>
                <a:path w="573404" h="56514">
                  <a:moveTo>
                    <a:pt x="573023" y="0"/>
                  </a:moveTo>
                  <a:lnTo>
                    <a:pt x="0" y="0"/>
                  </a:lnTo>
                  <a:lnTo>
                    <a:pt x="0" y="56387"/>
                  </a:lnTo>
                  <a:lnTo>
                    <a:pt x="573023" y="56387"/>
                  </a:lnTo>
                  <a:lnTo>
                    <a:pt x="57302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2982467" y="5658611"/>
              <a:ext cx="573405" cy="56515"/>
            </a:xfrm>
            <a:custGeom>
              <a:avLst/>
              <a:gdLst/>
              <a:ahLst/>
              <a:cxnLst/>
              <a:rect l="l" t="t" r="r" b="b"/>
              <a:pathLst>
                <a:path w="573404" h="56514">
                  <a:moveTo>
                    <a:pt x="0" y="56387"/>
                  </a:moveTo>
                  <a:lnTo>
                    <a:pt x="573023" y="56387"/>
                  </a:lnTo>
                  <a:lnTo>
                    <a:pt x="573023" y="0"/>
                  </a:lnTo>
                  <a:lnTo>
                    <a:pt x="0" y="0"/>
                  </a:lnTo>
                  <a:lnTo>
                    <a:pt x="0" y="56387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/>
          <p:nvPr/>
        </p:nvSpPr>
        <p:spPr>
          <a:xfrm>
            <a:off x="486867" y="9233713"/>
            <a:ext cx="1953895" cy="102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spc="90" dirty="0">
                <a:latin typeface="Microsoft Sans Serif"/>
                <a:cs typeface="Microsoft Sans Serif"/>
              </a:rPr>
              <a:t>※ </a:t>
            </a:r>
            <a:r>
              <a:rPr sz="500" spc="-20" dirty="0">
                <a:latin typeface="Yu Gothic"/>
                <a:cs typeface="Yu Gothic"/>
              </a:rPr>
              <a:t>こちらの画面に遷移しない場合はすでに認証方法を選択済です。</a:t>
            </a:r>
            <a:endParaRPr sz="500">
              <a:latin typeface="Yu Gothic"/>
              <a:cs typeface="Yu Gothic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2564892" y="8505443"/>
            <a:ext cx="125095" cy="125095"/>
          </a:xfrm>
          <a:custGeom>
            <a:avLst/>
            <a:gdLst/>
            <a:ahLst/>
            <a:cxnLst/>
            <a:rect l="l" t="t" r="r" b="b"/>
            <a:pathLst>
              <a:path w="125094" h="125095">
                <a:moveTo>
                  <a:pt x="0" y="0"/>
                </a:moveTo>
                <a:lnTo>
                  <a:pt x="0" y="124967"/>
                </a:lnTo>
                <a:lnTo>
                  <a:pt x="124968" y="62483"/>
                </a:lnTo>
                <a:lnTo>
                  <a:pt x="0" y="0"/>
                </a:lnTo>
                <a:close/>
              </a:path>
            </a:pathLst>
          </a:custGeom>
          <a:solidFill>
            <a:srgbClr val="00C4C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2" name="object 62"/>
          <p:cNvGrpSpPr/>
          <p:nvPr/>
        </p:nvGrpSpPr>
        <p:grpSpPr>
          <a:xfrm>
            <a:off x="2848355" y="7984235"/>
            <a:ext cx="1590040" cy="1361440"/>
            <a:chOff x="2848355" y="7984235"/>
            <a:chExt cx="1590040" cy="1361440"/>
          </a:xfrm>
        </p:grpSpPr>
        <p:pic>
          <p:nvPicPr>
            <p:cNvPr id="63" name="object 6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848355" y="7984235"/>
              <a:ext cx="1589532" cy="1360932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2897885" y="9205721"/>
              <a:ext cx="180340" cy="91440"/>
            </a:xfrm>
            <a:custGeom>
              <a:avLst/>
              <a:gdLst/>
              <a:ahLst/>
              <a:cxnLst/>
              <a:rect l="l" t="t" r="r" b="b"/>
              <a:pathLst>
                <a:path w="180339" h="91440">
                  <a:moveTo>
                    <a:pt x="0" y="91439"/>
                  </a:moveTo>
                  <a:lnTo>
                    <a:pt x="179831" y="91439"/>
                  </a:lnTo>
                  <a:lnTo>
                    <a:pt x="179831" y="0"/>
                  </a:lnTo>
                  <a:lnTo>
                    <a:pt x="0" y="0"/>
                  </a:lnTo>
                  <a:lnTo>
                    <a:pt x="0" y="91439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 txBox="1"/>
          <p:nvPr/>
        </p:nvSpPr>
        <p:spPr>
          <a:xfrm>
            <a:off x="2480817" y="7737729"/>
            <a:ext cx="401574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【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4</a:t>
            </a: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】利用規約に「同意する」をクリックします </a:t>
            </a:r>
            <a:r>
              <a:rPr sz="1200" b="1" baseline="-6944" dirty="0">
                <a:solidFill>
                  <a:srgbClr val="00C4C2"/>
                </a:solidFill>
                <a:latin typeface="Yu Gothic"/>
                <a:cs typeface="Yu Gothic"/>
              </a:rPr>
              <a:t>【</a:t>
            </a:r>
            <a:r>
              <a:rPr sz="1200" b="1" baseline="-6944" dirty="0">
                <a:solidFill>
                  <a:srgbClr val="00C4C2"/>
                </a:solidFill>
                <a:latin typeface="Calibri"/>
                <a:cs typeface="Calibri"/>
              </a:rPr>
              <a:t>5</a:t>
            </a:r>
            <a:r>
              <a:rPr sz="1200" b="1" spc="-30" baseline="-6944" dirty="0">
                <a:solidFill>
                  <a:srgbClr val="00C4C2"/>
                </a:solidFill>
                <a:latin typeface="Yu Gothic"/>
                <a:cs typeface="Yu Gothic"/>
              </a:rPr>
              <a:t>】メールアドレスの設定をします</a:t>
            </a:r>
            <a:endParaRPr sz="1200" baseline="-6944" dirty="0">
              <a:latin typeface="Yu Gothic"/>
              <a:cs typeface="Yu Gothic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4546091" y="8499347"/>
            <a:ext cx="125095" cy="125095"/>
          </a:xfrm>
          <a:custGeom>
            <a:avLst/>
            <a:gdLst/>
            <a:ahLst/>
            <a:cxnLst/>
            <a:rect l="l" t="t" r="r" b="b"/>
            <a:pathLst>
              <a:path w="125095" h="125095">
                <a:moveTo>
                  <a:pt x="0" y="0"/>
                </a:moveTo>
                <a:lnTo>
                  <a:pt x="0" y="124967"/>
                </a:lnTo>
                <a:lnTo>
                  <a:pt x="124968" y="62483"/>
                </a:lnTo>
                <a:lnTo>
                  <a:pt x="0" y="0"/>
                </a:lnTo>
                <a:close/>
              </a:path>
            </a:pathLst>
          </a:custGeom>
          <a:solidFill>
            <a:srgbClr val="00C4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42366" y="8687561"/>
            <a:ext cx="996950" cy="381000"/>
          </a:xfrm>
          <a:custGeom>
            <a:avLst/>
            <a:gdLst/>
            <a:ahLst/>
            <a:cxnLst/>
            <a:rect l="l" t="t" r="r" b="b"/>
            <a:pathLst>
              <a:path w="996950" h="381000">
                <a:moveTo>
                  <a:pt x="0" y="126492"/>
                </a:moveTo>
                <a:lnTo>
                  <a:pt x="504444" y="126492"/>
                </a:lnTo>
                <a:lnTo>
                  <a:pt x="504444" y="0"/>
                </a:lnTo>
                <a:lnTo>
                  <a:pt x="0" y="0"/>
                </a:lnTo>
                <a:lnTo>
                  <a:pt x="0" y="126492"/>
                </a:lnTo>
                <a:close/>
              </a:path>
              <a:path w="996950" h="381000">
                <a:moveTo>
                  <a:pt x="643128" y="381000"/>
                </a:moveTo>
                <a:lnTo>
                  <a:pt x="996696" y="381000"/>
                </a:lnTo>
                <a:lnTo>
                  <a:pt x="996696" y="254508"/>
                </a:lnTo>
                <a:lnTo>
                  <a:pt x="643128" y="254508"/>
                </a:lnTo>
                <a:lnTo>
                  <a:pt x="643128" y="381000"/>
                </a:lnTo>
                <a:close/>
              </a:path>
            </a:pathLst>
          </a:custGeom>
          <a:ln w="2895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4863846" y="8734806"/>
            <a:ext cx="1442085" cy="127000"/>
          </a:xfrm>
          <a:prstGeom prst="rect">
            <a:avLst/>
          </a:prstGeom>
          <a:solidFill>
            <a:srgbClr val="FFFFFF"/>
          </a:solidFill>
          <a:ln w="28955">
            <a:solidFill>
              <a:srgbClr val="FF0000"/>
            </a:solidFill>
          </a:ln>
        </p:spPr>
        <p:txBody>
          <a:bodyPr vert="horz" wrap="square" lIns="0" tIns="952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75"/>
              </a:spcBef>
            </a:pPr>
            <a:r>
              <a:rPr sz="650" spc="-10" dirty="0">
                <a:latin typeface="Calibri"/>
                <a:cs typeface="Calibri"/>
                <a:hlinkClick r:id="rId16"/>
              </a:rPr>
              <a:t>test@sample.com</a:t>
            </a:r>
            <a:endParaRPr sz="650">
              <a:latin typeface="Calibri"/>
              <a:cs typeface="Calibri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4691634" y="9292234"/>
            <a:ext cx="1828800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5080" indent="-64135">
              <a:lnSpc>
                <a:spcPct val="100000"/>
              </a:lnSpc>
              <a:spcBef>
                <a:spcPts val="100"/>
              </a:spcBef>
            </a:pPr>
            <a:r>
              <a:rPr sz="500" spc="-15" dirty="0">
                <a:solidFill>
                  <a:srgbClr val="FF0000"/>
                </a:solidFill>
                <a:latin typeface="Yu Gothic"/>
                <a:cs typeface="Yu Gothic"/>
              </a:rPr>
              <a:t>※キャリアメールを登録される場合は「</a:t>
            </a:r>
            <a:r>
              <a:rPr sz="500" spc="-10" dirty="0">
                <a:solidFill>
                  <a:srgbClr val="FF0000"/>
                </a:solidFill>
                <a:latin typeface="Yu Gothic"/>
                <a:cs typeface="Yu Gothic"/>
              </a:rPr>
              <a:t>@kosmo-web.jp</a:t>
            </a:r>
            <a:r>
              <a:rPr sz="500" spc="-20" dirty="0">
                <a:solidFill>
                  <a:srgbClr val="FF0000"/>
                </a:solidFill>
                <a:latin typeface="Yu Gothic"/>
                <a:cs typeface="Yu Gothic"/>
              </a:rPr>
              <a:t>」から受信できるようあらかじめ受信設定の変更をしてください。</a:t>
            </a:r>
            <a:endParaRPr sz="500">
              <a:latin typeface="Yu Gothic"/>
              <a:cs typeface="Yu Gothic"/>
            </a:endParaRPr>
          </a:p>
          <a:p>
            <a:pPr marL="12700">
              <a:lnSpc>
                <a:spcPct val="100000"/>
              </a:lnSpc>
            </a:pPr>
            <a:r>
              <a:rPr sz="500" spc="-20" dirty="0">
                <a:solidFill>
                  <a:srgbClr val="FF0000"/>
                </a:solidFill>
                <a:latin typeface="Yu Gothic"/>
                <a:cs typeface="Yu Gothic"/>
              </a:rPr>
              <a:t>※登録済のメールアドレスを変更することも可能です。</a:t>
            </a:r>
            <a:endParaRPr sz="500">
              <a:latin typeface="Yu Gothic"/>
              <a:cs typeface="Yu Gothic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277368" y="8517635"/>
            <a:ext cx="123825" cy="125095"/>
          </a:xfrm>
          <a:custGeom>
            <a:avLst/>
            <a:gdLst/>
            <a:ahLst/>
            <a:cxnLst/>
            <a:rect l="l" t="t" r="r" b="b"/>
            <a:pathLst>
              <a:path w="123825" h="125095">
                <a:moveTo>
                  <a:pt x="0" y="0"/>
                </a:moveTo>
                <a:lnTo>
                  <a:pt x="0" y="124967"/>
                </a:lnTo>
                <a:lnTo>
                  <a:pt x="123443" y="62483"/>
                </a:lnTo>
                <a:lnTo>
                  <a:pt x="0" y="0"/>
                </a:lnTo>
                <a:close/>
              </a:path>
            </a:pathLst>
          </a:custGeom>
          <a:solidFill>
            <a:srgbClr val="00C4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312167" y="7435473"/>
            <a:ext cx="4719127" cy="2205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350" b="1" u="sng" baseline="-21604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Yu Gothic"/>
                <a:cs typeface="Yu Gothic"/>
              </a:rPr>
              <a:t>（西暦8桁）」</a:t>
            </a:r>
            <a:r>
              <a:rPr sz="1350" b="1" u="sng" baseline="-21604" dirty="0" err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Yu Gothic"/>
                <a:cs typeface="Yu Gothic"/>
              </a:rPr>
              <a:t>にリセット</a:t>
            </a:r>
            <a:r>
              <a:rPr sz="1350" spc="-89" baseline="-21604" dirty="0" err="1">
                <a:latin typeface="Yu Gothic"/>
                <a:cs typeface="Yu Gothic"/>
              </a:rPr>
              <a:t>してあります</a:t>
            </a:r>
            <a:r>
              <a:rPr sz="1350" spc="-89" baseline="-21604" dirty="0">
                <a:latin typeface="Yu Gothic"/>
                <a:cs typeface="Yu Gothic"/>
              </a:rPr>
              <a:t>。</a:t>
            </a:r>
            <a:endParaRPr sz="500" dirty="0">
              <a:latin typeface="Yu Gothic"/>
              <a:cs typeface="Yu Gothic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2564892" y="7537692"/>
            <a:ext cx="3856431" cy="1205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solidFill>
                  <a:srgbClr val="FF0000"/>
                </a:solidFill>
                <a:latin typeface="Yu Gothic"/>
                <a:cs typeface="Yu Gothic"/>
              </a:rPr>
              <a:t>（</a:t>
            </a:r>
            <a:r>
              <a:rPr sz="700" spc="-5" dirty="0">
                <a:solidFill>
                  <a:srgbClr val="FF0000"/>
                </a:solidFill>
                <a:latin typeface="Yu Gothic"/>
                <a:cs typeface="Yu Gothic"/>
              </a:rPr>
              <a:t>例：健康保険の記号：</a:t>
            </a:r>
            <a:r>
              <a:rPr lang="en-US" altLang="ja-JP" sz="700" spc="-5" dirty="0">
                <a:solidFill>
                  <a:srgbClr val="FF0000"/>
                </a:solidFill>
                <a:latin typeface="Yu Gothic"/>
                <a:cs typeface="Yu Gothic"/>
              </a:rPr>
              <a:t>11</a:t>
            </a:r>
            <a:r>
              <a:rPr lang="ja-JP" altLang="en-US" sz="700" spc="-5" dirty="0">
                <a:solidFill>
                  <a:srgbClr val="FF0000"/>
                </a:solidFill>
                <a:latin typeface="Yu Gothic"/>
                <a:cs typeface="Yu Gothic"/>
              </a:rPr>
              <a:t> </a:t>
            </a:r>
            <a:r>
              <a:rPr sz="700" spc="-10" dirty="0">
                <a:solidFill>
                  <a:srgbClr val="FF0000"/>
                </a:solidFill>
                <a:latin typeface="Yu Gothic"/>
                <a:cs typeface="Yu Gothic"/>
              </a:rPr>
              <a:t>番号：12345</a:t>
            </a:r>
            <a:r>
              <a:rPr lang="en-US" altLang="ja-JP" sz="700" spc="-10" dirty="0">
                <a:solidFill>
                  <a:srgbClr val="FF0000"/>
                </a:solidFill>
                <a:latin typeface="Yu Gothic"/>
                <a:cs typeface="Yu Gothic"/>
              </a:rPr>
              <a:t>6</a:t>
            </a:r>
            <a:r>
              <a:rPr sz="700" spc="-5" dirty="0">
                <a:solidFill>
                  <a:srgbClr val="FF0000"/>
                </a:solidFill>
                <a:latin typeface="Yu Gothic"/>
                <a:cs typeface="Yu Gothic"/>
              </a:rPr>
              <a:t>、生年月日</a:t>
            </a:r>
            <a:r>
              <a:rPr sz="700" spc="-10" dirty="0">
                <a:solidFill>
                  <a:srgbClr val="FF0000"/>
                </a:solidFill>
                <a:latin typeface="Yu Gothic"/>
                <a:cs typeface="Yu Gothic"/>
              </a:rPr>
              <a:t>1990</a:t>
            </a:r>
            <a:r>
              <a:rPr sz="700" dirty="0">
                <a:solidFill>
                  <a:srgbClr val="FF0000"/>
                </a:solidFill>
                <a:latin typeface="Yu Gothic"/>
                <a:cs typeface="Yu Gothic"/>
              </a:rPr>
              <a:t>年</a:t>
            </a:r>
            <a:r>
              <a:rPr sz="700" spc="-10" dirty="0">
                <a:solidFill>
                  <a:srgbClr val="FF0000"/>
                </a:solidFill>
                <a:latin typeface="Yu Gothic"/>
                <a:cs typeface="Yu Gothic"/>
              </a:rPr>
              <a:t>11</a:t>
            </a:r>
            <a:r>
              <a:rPr sz="700" dirty="0">
                <a:solidFill>
                  <a:srgbClr val="FF0000"/>
                </a:solidFill>
                <a:latin typeface="Yu Gothic"/>
                <a:cs typeface="Yu Gothic"/>
              </a:rPr>
              <a:t>月</a:t>
            </a:r>
            <a:r>
              <a:rPr sz="700" spc="-10" dirty="0">
                <a:solidFill>
                  <a:srgbClr val="FF0000"/>
                </a:solidFill>
                <a:latin typeface="Yu Gothic"/>
                <a:cs typeface="Yu Gothic"/>
              </a:rPr>
              <a:t>1</a:t>
            </a:r>
            <a:r>
              <a:rPr sz="700" spc="5" dirty="0">
                <a:solidFill>
                  <a:srgbClr val="FF0000"/>
                </a:solidFill>
                <a:latin typeface="Yu Gothic"/>
                <a:cs typeface="Yu Gothic"/>
              </a:rPr>
              <a:t>日⇒</a:t>
            </a:r>
            <a:r>
              <a:rPr lang="en-US" altLang="ja-JP" sz="700" spc="5" dirty="0">
                <a:solidFill>
                  <a:srgbClr val="FF0000"/>
                </a:solidFill>
                <a:latin typeface="Yu Gothic"/>
                <a:cs typeface="Yu Gothic"/>
              </a:rPr>
              <a:t>11</a:t>
            </a:r>
            <a:r>
              <a:rPr sz="700" spc="-10" dirty="0">
                <a:solidFill>
                  <a:srgbClr val="FF0000"/>
                </a:solidFill>
                <a:latin typeface="Yu Gothic"/>
                <a:cs typeface="Yu Gothic"/>
              </a:rPr>
              <a:t>12345</a:t>
            </a:r>
            <a:r>
              <a:rPr lang="en-US" altLang="ja-JP" sz="700" spc="-10" dirty="0">
                <a:solidFill>
                  <a:srgbClr val="FF0000"/>
                </a:solidFill>
                <a:latin typeface="Yu Gothic"/>
                <a:cs typeface="Yu Gothic"/>
              </a:rPr>
              <a:t>6</a:t>
            </a:r>
            <a:r>
              <a:rPr sz="700" spc="-10" dirty="0">
                <a:solidFill>
                  <a:srgbClr val="FF0000"/>
                </a:solidFill>
                <a:latin typeface="Yu Gothic"/>
                <a:cs typeface="Yu Gothic"/>
              </a:rPr>
              <a:t>19901101）</a:t>
            </a:r>
            <a:endParaRPr sz="700" dirty="0">
              <a:latin typeface="Yu Gothic"/>
              <a:cs typeface="Yu Gothic"/>
            </a:endParaRPr>
          </a:p>
        </p:txBody>
      </p:sp>
      <p:grpSp>
        <p:nvGrpSpPr>
          <p:cNvPr id="73" name="object 73"/>
          <p:cNvGrpSpPr/>
          <p:nvPr/>
        </p:nvGrpSpPr>
        <p:grpSpPr>
          <a:xfrm>
            <a:off x="4664964" y="8767571"/>
            <a:ext cx="1740535" cy="533400"/>
            <a:chOff x="4664964" y="8767571"/>
            <a:chExt cx="1740535" cy="533400"/>
          </a:xfrm>
        </p:grpSpPr>
        <p:sp>
          <p:nvSpPr>
            <p:cNvPr id="74" name="object 74"/>
            <p:cNvSpPr/>
            <p:nvPr/>
          </p:nvSpPr>
          <p:spPr>
            <a:xfrm>
              <a:off x="4671060" y="8773667"/>
              <a:ext cx="172720" cy="521334"/>
            </a:xfrm>
            <a:custGeom>
              <a:avLst/>
              <a:gdLst/>
              <a:ahLst/>
              <a:cxnLst/>
              <a:rect l="l" t="t" r="r" b="b"/>
              <a:pathLst>
                <a:path w="172720" h="521334">
                  <a:moveTo>
                    <a:pt x="172212" y="0"/>
                  </a:moveTo>
                  <a:lnTo>
                    <a:pt x="20447" y="0"/>
                  </a:lnTo>
                  <a:lnTo>
                    <a:pt x="20447" y="478154"/>
                  </a:lnTo>
                  <a:lnTo>
                    <a:pt x="0" y="478154"/>
                  </a:lnTo>
                  <a:lnTo>
                    <a:pt x="41910" y="521207"/>
                  </a:lnTo>
                  <a:lnTo>
                    <a:pt x="83947" y="478154"/>
                  </a:lnTo>
                  <a:lnTo>
                    <a:pt x="63500" y="478154"/>
                  </a:lnTo>
                  <a:lnTo>
                    <a:pt x="63500" y="43052"/>
                  </a:lnTo>
                  <a:lnTo>
                    <a:pt x="172212" y="43052"/>
                  </a:lnTo>
                  <a:lnTo>
                    <a:pt x="17221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671060" y="8773667"/>
              <a:ext cx="172720" cy="521334"/>
            </a:xfrm>
            <a:custGeom>
              <a:avLst/>
              <a:gdLst/>
              <a:ahLst/>
              <a:cxnLst/>
              <a:rect l="l" t="t" r="r" b="b"/>
              <a:pathLst>
                <a:path w="172720" h="521334">
                  <a:moveTo>
                    <a:pt x="172212" y="43052"/>
                  </a:moveTo>
                  <a:lnTo>
                    <a:pt x="63500" y="43052"/>
                  </a:lnTo>
                  <a:lnTo>
                    <a:pt x="63500" y="478154"/>
                  </a:lnTo>
                  <a:lnTo>
                    <a:pt x="83947" y="478154"/>
                  </a:lnTo>
                  <a:lnTo>
                    <a:pt x="41910" y="521207"/>
                  </a:lnTo>
                  <a:lnTo>
                    <a:pt x="0" y="478154"/>
                  </a:lnTo>
                  <a:lnTo>
                    <a:pt x="20447" y="478154"/>
                  </a:lnTo>
                  <a:lnTo>
                    <a:pt x="20447" y="0"/>
                  </a:lnTo>
                  <a:lnTo>
                    <a:pt x="172212" y="0"/>
                  </a:lnTo>
                  <a:lnTo>
                    <a:pt x="172212" y="43052"/>
                  </a:lnTo>
                  <a:close/>
                </a:path>
              </a:pathLst>
            </a:custGeom>
            <a:ln w="1219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6" name="object 76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835652" y="9023603"/>
              <a:ext cx="1569720" cy="181356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5430774" y="9056369"/>
              <a:ext cx="353695" cy="128270"/>
            </a:xfrm>
            <a:custGeom>
              <a:avLst/>
              <a:gdLst/>
              <a:ahLst/>
              <a:cxnLst/>
              <a:rect l="l" t="t" r="r" b="b"/>
              <a:pathLst>
                <a:path w="353695" h="128270">
                  <a:moveTo>
                    <a:pt x="0" y="128015"/>
                  </a:moveTo>
                  <a:lnTo>
                    <a:pt x="353567" y="128015"/>
                  </a:lnTo>
                  <a:lnTo>
                    <a:pt x="353567" y="0"/>
                  </a:lnTo>
                  <a:lnTo>
                    <a:pt x="0" y="0"/>
                  </a:lnTo>
                  <a:lnTo>
                    <a:pt x="0" y="128015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78"/>
          <p:cNvSpPr txBox="1"/>
          <p:nvPr/>
        </p:nvSpPr>
        <p:spPr>
          <a:xfrm>
            <a:off x="3149472" y="5649449"/>
            <a:ext cx="406400" cy="436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200" spc="-5" dirty="0">
                <a:solidFill>
                  <a:srgbClr val="FFFFFF"/>
                </a:solidFill>
                <a:latin typeface="Yu Gothic"/>
                <a:cs typeface="Yu Gothic"/>
              </a:rPr>
              <a:t>文化シヤッター健康保険組合</a:t>
            </a:r>
            <a:endParaRPr lang="ja-JP" altLang="en-US" sz="200" dirty="0">
              <a:latin typeface="Yu Gothic"/>
              <a:cs typeface="Yu Gothic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6417309" y="9590481"/>
            <a:ext cx="70485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60"/>
              </a:lnSpc>
            </a:pPr>
            <a:r>
              <a:rPr sz="700" spc="-50" dirty="0">
                <a:solidFill>
                  <a:srgbClr val="00C4C2"/>
                </a:solidFill>
                <a:latin typeface="Calibri"/>
                <a:cs typeface="Calibri"/>
              </a:rPr>
              <a:t>1</a:t>
            </a:r>
            <a:endParaRPr sz="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8976" y="7533131"/>
            <a:ext cx="6376670" cy="276225"/>
          </a:xfrm>
          <a:custGeom>
            <a:avLst/>
            <a:gdLst/>
            <a:ahLst/>
            <a:cxnLst/>
            <a:rect l="l" t="t" r="r" b="b"/>
            <a:pathLst>
              <a:path w="6376670" h="276225">
                <a:moveTo>
                  <a:pt x="6330442" y="0"/>
                </a:moveTo>
                <a:lnTo>
                  <a:pt x="45973" y="0"/>
                </a:lnTo>
                <a:lnTo>
                  <a:pt x="28080" y="3611"/>
                </a:lnTo>
                <a:lnTo>
                  <a:pt x="13466" y="13462"/>
                </a:lnTo>
                <a:lnTo>
                  <a:pt x="3613" y="28074"/>
                </a:lnTo>
                <a:lnTo>
                  <a:pt x="0" y="45974"/>
                </a:lnTo>
                <a:lnTo>
                  <a:pt x="0" y="229870"/>
                </a:lnTo>
                <a:lnTo>
                  <a:pt x="3613" y="247769"/>
                </a:lnTo>
                <a:lnTo>
                  <a:pt x="13466" y="262382"/>
                </a:lnTo>
                <a:lnTo>
                  <a:pt x="28080" y="272232"/>
                </a:lnTo>
                <a:lnTo>
                  <a:pt x="45973" y="275844"/>
                </a:lnTo>
                <a:lnTo>
                  <a:pt x="6330442" y="275844"/>
                </a:lnTo>
                <a:lnTo>
                  <a:pt x="6348341" y="272232"/>
                </a:lnTo>
                <a:lnTo>
                  <a:pt x="6362954" y="262382"/>
                </a:lnTo>
                <a:lnTo>
                  <a:pt x="6372804" y="247769"/>
                </a:lnTo>
                <a:lnTo>
                  <a:pt x="6376416" y="229870"/>
                </a:lnTo>
                <a:lnTo>
                  <a:pt x="6376416" y="45974"/>
                </a:lnTo>
                <a:lnTo>
                  <a:pt x="6372804" y="28074"/>
                </a:lnTo>
                <a:lnTo>
                  <a:pt x="6362954" y="13462"/>
                </a:lnTo>
                <a:lnTo>
                  <a:pt x="6348341" y="3611"/>
                </a:lnTo>
                <a:lnTo>
                  <a:pt x="6330442" y="0"/>
                </a:lnTo>
                <a:close/>
              </a:path>
            </a:pathLst>
          </a:custGeom>
          <a:solidFill>
            <a:srgbClr val="E7F7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7556" y="1318260"/>
            <a:ext cx="6352540" cy="274320"/>
          </a:xfrm>
          <a:custGeom>
            <a:avLst/>
            <a:gdLst/>
            <a:ahLst/>
            <a:cxnLst/>
            <a:rect l="l" t="t" r="r" b="b"/>
            <a:pathLst>
              <a:path w="6352540" h="274319">
                <a:moveTo>
                  <a:pt x="6306312" y="0"/>
                </a:moveTo>
                <a:lnTo>
                  <a:pt x="45719" y="0"/>
                </a:lnTo>
                <a:lnTo>
                  <a:pt x="27924" y="3589"/>
                </a:lnTo>
                <a:lnTo>
                  <a:pt x="13392" y="13382"/>
                </a:lnTo>
                <a:lnTo>
                  <a:pt x="3593" y="27914"/>
                </a:lnTo>
                <a:lnTo>
                  <a:pt x="0" y="45720"/>
                </a:lnTo>
                <a:lnTo>
                  <a:pt x="0" y="228600"/>
                </a:lnTo>
                <a:lnTo>
                  <a:pt x="3593" y="246405"/>
                </a:lnTo>
                <a:lnTo>
                  <a:pt x="13392" y="260937"/>
                </a:lnTo>
                <a:lnTo>
                  <a:pt x="27924" y="270730"/>
                </a:lnTo>
                <a:lnTo>
                  <a:pt x="45719" y="274320"/>
                </a:lnTo>
                <a:lnTo>
                  <a:pt x="6306312" y="274320"/>
                </a:lnTo>
                <a:lnTo>
                  <a:pt x="6324117" y="270730"/>
                </a:lnTo>
                <a:lnTo>
                  <a:pt x="6338649" y="260937"/>
                </a:lnTo>
                <a:lnTo>
                  <a:pt x="6348442" y="246405"/>
                </a:lnTo>
                <a:lnTo>
                  <a:pt x="6352032" y="228600"/>
                </a:lnTo>
                <a:lnTo>
                  <a:pt x="6352032" y="45720"/>
                </a:lnTo>
                <a:lnTo>
                  <a:pt x="6348442" y="27914"/>
                </a:lnTo>
                <a:lnTo>
                  <a:pt x="6338649" y="13382"/>
                </a:lnTo>
                <a:lnTo>
                  <a:pt x="6324117" y="3589"/>
                </a:lnTo>
                <a:lnTo>
                  <a:pt x="6306312" y="0"/>
                </a:lnTo>
                <a:close/>
              </a:path>
            </a:pathLst>
          </a:custGeom>
          <a:solidFill>
            <a:srgbClr val="E7F7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3547" y="5730240"/>
            <a:ext cx="6464935" cy="274320"/>
          </a:xfrm>
          <a:custGeom>
            <a:avLst/>
            <a:gdLst/>
            <a:ahLst/>
            <a:cxnLst/>
            <a:rect l="l" t="t" r="r" b="b"/>
            <a:pathLst>
              <a:path w="6464934" h="274320">
                <a:moveTo>
                  <a:pt x="6419087" y="0"/>
                </a:moveTo>
                <a:lnTo>
                  <a:pt x="45719" y="0"/>
                </a:lnTo>
                <a:lnTo>
                  <a:pt x="27924" y="3589"/>
                </a:lnTo>
                <a:lnTo>
                  <a:pt x="13392" y="13382"/>
                </a:lnTo>
                <a:lnTo>
                  <a:pt x="3593" y="27914"/>
                </a:lnTo>
                <a:lnTo>
                  <a:pt x="0" y="45720"/>
                </a:lnTo>
                <a:lnTo>
                  <a:pt x="0" y="228600"/>
                </a:lnTo>
                <a:lnTo>
                  <a:pt x="3593" y="246405"/>
                </a:lnTo>
                <a:lnTo>
                  <a:pt x="13392" y="260937"/>
                </a:lnTo>
                <a:lnTo>
                  <a:pt x="27924" y="270730"/>
                </a:lnTo>
                <a:lnTo>
                  <a:pt x="45719" y="274320"/>
                </a:lnTo>
                <a:lnTo>
                  <a:pt x="6419087" y="274320"/>
                </a:lnTo>
                <a:lnTo>
                  <a:pt x="6436893" y="270730"/>
                </a:lnTo>
                <a:lnTo>
                  <a:pt x="6451425" y="260937"/>
                </a:lnTo>
                <a:lnTo>
                  <a:pt x="6461218" y="246405"/>
                </a:lnTo>
                <a:lnTo>
                  <a:pt x="6464808" y="228600"/>
                </a:lnTo>
                <a:lnTo>
                  <a:pt x="6464808" y="45720"/>
                </a:lnTo>
                <a:lnTo>
                  <a:pt x="6461218" y="27914"/>
                </a:lnTo>
                <a:lnTo>
                  <a:pt x="6451425" y="13382"/>
                </a:lnTo>
                <a:lnTo>
                  <a:pt x="6436893" y="3589"/>
                </a:lnTo>
                <a:lnTo>
                  <a:pt x="6419087" y="0"/>
                </a:lnTo>
                <a:close/>
              </a:path>
            </a:pathLst>
          </a:custGeom>
          <a:solidFill>
            <a:srgbClr val="E7F7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348995" y="323088"/>
            <a:ext cx="6261100" cy="260985"/>
            <a:chOff x="348995" y="323088"/>
            <a:chExt cx="6261100" cy="260985"/>
          </a:xfrm>
        </p:grpSpPr>
        <p:sp>
          <p:nvSpPr>
            <p:cNvPr id="6" name="object 6"/>
            <p:cNvSpPr/>
            <p:nvPr/>
          </p:nvSpPr>
          <p:spPr>
            <a:xfrm>
              <a:off x="348995" y="330708"/>
              <a:ext cx="6261100" cy="253365"/>
            </a:xfrm>
            <a:custGeom>
              <a:avLst/>
              <a:gdLst/>
              <a:ahLst/>
              <a:cxnLst/>
              <a:rect l="l" t="t" r="r" b="b"/>
              <a:pathLst>
                <a:path w="6261100" h="253365">
                  <a:moveTo>
                    <a:pt x="6134100" y="0"/>
                  </a:moveTo>
                  <a:lnTo>
                    <a:pt x="126491" y="0"/>
                  </a:lnTo>
                  <a:lnTo>
                    <a:pt x="77254" y="9941"/>
                  </a:lnTo>
                  <a:lnTo>
                    <a:pt x="37047" y="37052"/>
                  </a:lnTo>
                  <a:lnTo>
                    <a:pt x="9939" y="77259"/>
                  </a:lnTo>
                  <a:lnTo>
                    <a:pt x="0" y="126492"/>
                  </a:lnTo>
                  <a:lnTo>
                    <a:pt x="9939" y="175724"/>
                  </a:lnTo>
                  <a:lnTo>
                    <a:pt x="37047" y="215931"/>
                  </a:lnTo>
                  <a:lnTo>
                    <a:pt x="77254" y="243042"/>
                  </a:lnTo>
                  <a:lnTo>
                    <a:pt x="126491" y="252984"/>
                  </a:lnTo>
                  <a:lnTo>
                    <a:pt x="6134100" y="252984"/>
                  </a:lnTo>
                  <a:lnTo>
                    <a:pt x="6183332" y="243042"/>
                  </a:lnTo>
                  <a:lnTo>
                    <a:pt x="6223539" y="215931"/>
                  </a:lnTo>
                  <a:lnTo>
                    <a:pt x="6250650" y="175724"/>
                  </a:lnTo>
                  <a:lnTo>
                    <a:pt x="6260592" y="126492"/>
                  </a:lnTo>
                  <a:lnTo>
                    <a:pt x="6250650" y="77259"/>
                  </a:lnTo>
                  <a:lnTo>
                    <a:pt x="6223539" y="37052"/>
                  </a:lnTo>
                  <a:lnTo>
                    <a:pt x="6183332" y="9941"/>
                  </a:lnTo>
                  <a:lnTo>
                    <a:pt x="6134100" y="0"/>
                  </a:lnTo>
                  <a:close/>
                </a:path>
              </a:pathLst>
            </a:custGeom>
            <a:solidFill>
              <a:srgbClr val="E7F7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8139" y="323088"/>
              <a:ext cx="252983" cy="252983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856284" y="350647"/>
            <a:ext cx="36855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latin typeface="Calibri"/>
                <a:cs typeface="Calibri"/>
              </a:rPr>
              <a:t>KOSMO</a:t>
            </a:r>
            <a:r>
              <a:rPr sz="1000" b="1" spc="-10" dirty="0">
                <a:latin typeface="Calibri"/>
                <a:cs typeface="Calibri"/>
              </a:rPr>
              <a:t> Web</a:t>
            </a:r>
            <a:r>
              <a:rPr sz="1000" b="1" spc="-10" dirty="0">
                <a:latin typeface="Yu Gothic"/>
                <a:cs typeface="Yu Gothic"/>
              </a:rPr>
              <a:t>のログイン（続き）と</a:t>
            </a:r>
            <a:r>
              <a:rPr sz="1000" b="1" dirty="0">
                <a:latin typeface="Calibri"/>
                <a:cs typeface="Calibri"/>
              </a:rPr>
              <a:t>KOSMO</a:t>
            </a:r>
            <a:r>
              <a:rPr sz="1000" b="1" spc="30" dirty="0">
                <a:latin typeface="Calibri"/>
                <a:cs typeface="Calibri"/>
              </a:rPr>
              <a:t> </a:t>
            </a:r>
            <a:r>
              <a:rPr sz="1000" b="1" spc="-10" dirty="0">
                <a:latin typeface="Calibri"/>
                <a:cs typeface="Calibri"/>
              </a:rPr>
              <a:t>Web</a:t>
            </a:r>
            <a:r>
              <a:rPr sz="1000" b="1" spc="-20" dirty="0">
                <a:latin typeface="Yu Gothic"/>
                <a:cs typeface="Yu Gothic"/>
              </a:rPr>
              <a:t>からのログアウト</a:t>
            </a:r>
            <a:endParaRPr sz="1000">
              <a:latin typeface="Yu Gothic"/>
              <a:cs typeface="Yu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5051" y="359790"/>
            <a:ext cx="88265" cy="1739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50" b="1" spc="-5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06908" y="5797296"/>
            <a:ext cx="125095" cy="125095"/>
          </a:xfrm>
          <a:custGeom>
            <a:avLst/>
            <a:gdLst/>
            <a:ahLst/>
            <a:cxnLst/>
            <a:rect l="l" t="t" r="r" b="b"/>
            <a:pathLst>
              <a:path w="125095" h="125095">
                <a:moveTo>
                  <a:pt x="0" y="0"/>
                </a:moveTo>
                <a:lnTo>
                  <a:pt x="0" y="124967"/>
                </a:lnTo>
                <a:lnTo>
                  <a:pt x="124968" y="62483"/>
                </a:lnTo>
                <a:lnTo>
                  <a:pt x="0" y="0"/>
                </a:lnTo>
                <a:close/>
              </a:path>
            </a:pathLst>
          </a:custGeom>
          <a:solidFill>
            <a:srgbClr val="00C4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75843" y="7606283"/>
            <a:ext cx="125095" cy="125095"/>
          </a:xfrm>
          <a:custGeom>
            <a:avLst/>
            <a:gdLst/>
            <a:ahLst/>
            <a:cxnLst/>
            <a:rect l="l" t="t" r="r" b="b"/>
            <a:pathLst>
              <a:path w="125095" h="125095">
                <a:moveTo>
                  <a:pt x="0" y="0"/>
                </a:moveTo>
                <a:lnTo>
                  <a:pt x="0" y="124968"/>
                </a:lnTo>
                <a:lnTo>
                  <a:pt x="124968" y="62484"/>
                </a:lnTo>
                <a:lnTo>
                  <a:pt x="0" y="0"/>
                </a:lnTo>
                <a:close/>
              </a:path>
            </a:pathLst>
          </a:custGeom>
          <a:solidFill>
            <a:srgbClr val="00C4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738371" y="5792723"/>
            <a:ext cx="125095" cy="125095"/>
          </a:xfrm>
          <a:custGeom>
            <a:avLst/>
            <a:gdLst/>
            <a:ahLst/>
            <a:cxnLst/>
            <a:rect l="l" t="t" r="r" b="b"/>
            <a:pathLst>
              <a:path w="125095" h="125095">
                <a:moveTo>
                  <a:pt x="0" y="0"/>
                </a:moveTo>
                <a:lnTo>
                  <a:pt x="0" y="124967"/>
                </a:lnTo>
                <a:lnTo>
                  <a:pt x="124967" y="62484"/>
                </a:lnTo>
                <a:lnTo>
                  <a:pt x="0" y="0"/>
                </a:lnTo>
                <a:close/>
              </a:path>
            </a:pathLst>
          </a:custGeom>
          <a:solidFill>
            <a:srgbClr val="00C4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32028" y="652018"/>
            <a:ext cx="216408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5265" marR="5080" indent="-2032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【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6</a:t>
            </a:r>
            <a:r>
              <a:rPr sz="800" b="1" spc="-25" dirty="0">
                <a:solidFill>
                  <a:srgbClr val="00C4C2"/>
                </a:solidFill>
                <a:latin typeface="Yu Gothic"/>
                <a:cs typeface="Yu Gothic"/>
              </a:rPr>
              <a:t>】【 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KOSMOWeb</a:t>
            </a:r>
            <a:r>
              <a:rPr sz="800" b="1" spc="-20" dirty="0">
                <a:solidFill>
                  <a:srgbClr val="00C4C2"/>
                </a:solidFill>
                <a:latin typeface="Yu Gothic"/>
                <a:cs typeface="Yu Gothic"/>
              </a:rPr>
              <a:t>管理者】から届いたメールを開き「メールアドレスの確認」をします</a:t>
            </a:r>
            <a:endParaRPr sz="800">
              <a:latin typeface="Yu Gothic"/>
              <a:cs typeface="Yu Gothic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31876" y="961644"/>
            <a:ext cx="4145279" cy="1590040"/>
            <a:chOff x="531876" y="961644"/>
            <a:chExt cx="4145279" cy="1590040"/>
          </a:xfrm>
        </p:grpSpPr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1876" y="973836"/>
              <a:ext cx="1828800" cy="1074420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58824" y="2040636"/>
              <a:ext cx="1406652" cy="51054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08148" y="961644"/>
              <a:ext cx="1969007" cy="1367027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2620517" y="654176"/>
            <a:ext cx="1910714" cy="270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【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7</a:t>
            </a:r>
            <a:r>
              <a:rPr sz="800" b="1" spc="-20" dirty="0">
                <a:solidFill>
                  <a:srgbClr val="00C4C2"/>
                </a:solidFill>
                <a:latin typeface="Yu Gothic"/>
                <a:cs typeface="Yu Gothic"/>
              </a:rPr>
              <a:t>】元の画面に戻り「更新」をクリック</a:t>
            </a:r>
            <a:endParaRPr sz="800">
              <a:latin typeface="Yu Gothic"/>
              <a:cs typeface="Yu Gothic"/>
            </a:endParaRPr>
          </a:p>
          <a:p>
            <a:pPr marL="215265">
              <a:lnSpc>
                <a:spcPct val="100000"/>
              </a:lnSpc>
              <a:spcBef>
                <a:spcPts val="5"/>
              </a:spcBef>
            </a:pPr>
            <a:r>
              <a:rPr sz="800" b="1" spc="-25" dirty="0">
                <a:solidFill>
                  <a:srgbClr val="00C4C2"/>
                </a:solidFill>
                <a:latin typeface="Yu Gothic"/>
                <a:cs typeface="Yu Gothic"/>
              </a:rPr>
              <a:t>します</a:t>
            </a:r>
            <a:endParaRPr sz="800">
              <a:latin typeface="Yu Gothic"/>
              <a:cs typeface="Yu Gothic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718430" y="641731"/>
            <a:ext cx="191135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【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8</a:t>
            </a:r>
            <a:r>
              <a:rPr sz="800" b="1" spc="-20" dirty="0">
                <a:solidFill>
                  <a:srgbClr val="00C4C2"/>
                </a:solidFill>
                <a:latin typeface="Yu Gothic"/>
                <a:cs typeface="Yu Gothic"/>
              </a:rPr>
              <a:t>】認証方法を「ワンタイムパスワード</a:t>
            </a:r>
            <a:endParaRPr sz="800">
              <a:latin typeface="Yu Gothic"/>
              <a:cs typeface="Yu Gothic"/>
            </a:endParaRPr>
          </a:p>
          <a:p>
            <a:pPr marL="215265">
              <a:lnSpc>
                <a:spcPct val="100000"/>
              </a:lnSpc>
            </a:pPr>
            <a:r>
              <a:rPr sz="800" b="1" spc="-10" dirty="0">
                <a:solidFill>
                  <a:srgbClr val="00C4C2"/>
                </a:solidFill>
                <a:latin typeface="Yu Gothic"/>
                <a:cs typeface="Yu Gothic"/>
              </a:rPr>
              <a:t>（</a:t>
            </a:r>
            <a:r>
              <a:rPr sz="800" b="1" spc="-10" dirty="0">
                <a:solidFill>
                  <a:srgbClr val="00C4C2"/>
                </a:solidFill>
                <a:latin typeface="Calibri"/>
                <a:cs typeface="Calibri"/>
              </a:rPr>
              <a:t>OTP</a:t>
            </a:r>
            <a:r>
              <a:rPr sz="800" b="1" spc="-10" dirty="0">
                <a:solidFill>
                  <a:srgbClr val="00C4C2"/>
                </a:solidFill>
                <a:latin typeface="Yu Gothic"/>
                <a:cs typeface="Yu Gothic"/>
              </a:rPr>
              <a:t>）メール認証」を選択します</a:t>
            </a:r>
            <a:endParaRPr sz="800">
              <a:latin typeface="Yu Gothic"/>
              <a:cs typeface="Yu Gothic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783835" y="1389888"/>
            <a:ext cx="125095" cy="125095"/>
          </a:xfrm>
          <a:custGeom>
            <a:avLst/>
            <a:gdLst/>
            <a:ahLst/>
            <a:cxnLst/>
            <a:rect l="l" t="t" r="r" b="b"/>
            <a:pathLst>
              <a:path w="125095" h="125094">
                <a:moveTo>
                  <a:pt x="0" y="0"/>
                </a:moveTo>
                <a:lnTo>
                  <a:pt x="0" y="124967"/>
                </a:lnTo>
                <a:lnTo>
                  <a:pt x="124967" y="62483"/>
                </a:lnTo>
                <a:lnTo>
                  <a:pt x="0" y="0"/>
                </a:lnTo>
                <a:close/>
              </a:path>
            </a:pathLst>
          </a:custGeom>
          <a:solidFill>
            <a:srgbClr val="00C4C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object 21"/>
          <p:cNvGrpSpPr/>
          <p:nvPr/>
        </p:nvGrpSpPr>
        <p:grpSpPr>
          <a:xfrm>
            <a:off x="352043" y="1386839"/>
            <a:ext cx="3464560" cy="821690"/>
            <a:chOff x="352043" y="1386839"/>
            <a:chExt cx="3464560" cy="821690"/>
          </a:xfrm>
        </p:grpSpPr>
        <p:sp>
          <p:nvSpPr>
            <p:cNvPr id="22" name="object 22"/>
            <p:cNvSpPr/>
            <p:nvPr/>
          </p:nvSpPr>
          <p:spPr>
            <a:xfrm>
              <a:off x="532637" y="1693925"/>
              <a:ext cx="570230" cy="125095"/>
            </a:xfrm>
            <a:custGeom>
              <a:avLst/>
              <a:gdLst/>
              <a:ahLst/>
              <a:cxnLst/>
              <a:rect l="l" t="t" r="r" b="b"/>
              <a:pathLst>
                <a:path w="570230" h="125094">
                  <a:moveTo>
                    <a:pt x="0" y="124968"/>
                  </a:moveTo>
                  <a:lnTo>
                    <a:pt x="569976" y="124968"/>
                  </a:lnTo>
                  <a:lnTo>
                    <a:pt x="569976" y="0"/>
                  </a:lnTo>
                  <a:lnTo>
                    <a:pt x="0" y="0"/>
                  </a:lnTo>
                  <a:lnTo>
                    <a:pt x="0" y="124968"/>
                  </a:lnTo>
                  <a:close/>
                </a:path>
              </a:pathLst>
            </a:custGeom>
            <a:ln w="2895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090955" y="1747773"/>
              <a:ext cx="285750" cy="380365"/>
            </a:xfrm>
            <a:custGeom>
              <a:avLst/>
              <a:gdLst/>
              <a:ahLst/>
              <a:cxnLst/>
              <a:rect l="l" t="t" r="r" b="b"/>
              <a:pathLst>
                <a:path w="285750" h="380364">
                  <a:moveTo>
                    <a:pt x="222064" y="318975"/>
                  </a:moveTo>
                  <a:lnTo>
                    <a:pt x="198729" y="336169"/>
                  </a:lnTo>
                  <a:lnTo>
                    <a:pt x="285216" y="380365"/>
                  </a:lnTo>
                  <a:lnTo>
                    <a:pt x="276633" y="330580"/>
                  </a:lnTo>
                  <a:lnTo>
                    <a:pt x="230606" y="330580"/>
                  </a:lnTo>
                  <a:lnTo>
                    <a:pt x="222064" y="318975"/>
                  </a:lnTo>
                  <a:close/>
                </a:path>
                <a:path w="285750" h="380364">
                  <a:moveTo>
                    <a:pt x="245398" y="301781"/>
                  </a:moveTo>
                  <a:lnTo>
                    <a:pt x="222064" y="318975"/>
                  </a:lnTo>
                  <a:lnTo>
                    <a:pt x="230606" y="330580"/>
                  </a:lnTo>
                  <a:lnTo>
                    <a:pt x="253974" y="313435"/>
                  </a:lnTo>
                  <a:lnTo>
                    <a:pt x="245398" y="301781"/>
                  </a:lnTo>
                  <a:close/>
                </a:path>
                <a:path w="285750" h="380364">
                  <a:moveTo>
                    <a:pt x="268706" y="284606"/>
                  </a:moveTo>
                  <a:lnTo>
                    <a:pt x="245398" y="301781"/>
                  </a:lnTo>
                  <a:lnTo>
                    <a:pt x="253974" y="313435"/>
                  </a:lnTo>
                  <a:lnTo>
                    <a:pt x="230606" y="330580"/>
                  </a:lnTo>
                  <a:lnTo>
                    <a:pt x="276633" y="330580"/>
                  </a:lnTo>
                  <a:lnTo>
                    <a:pt x="268706" y="284606"/>
                  </a:lnTo>
                  <a:close/>
                </a:path>
                <a:path w="285750" h="380364">
                  <a:moveTo>
                    <a:pt x="23317" y="0"/>
                  </a:moveTo>
                  <a:lnTo>
                    <a:pt x="0" y="17272"/>
                  </a:lnTo>
                  <a:lnTo>
                    <a:pt x="222064" y="318975"/>
                  </a:lnTo>
                  <a:lnTo>
                    <a:pt x="245398" y="301781"/>
                  </a:lnTo>
                  <a:lnTo>
                    <a:pt x="23317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473451" y="1386839"/>
              <a:ext cx="125095" cy="125095"/>
            </a:xfrm>
            <a:custGeom>
              <a:avLst/>
              <a:gdLst/>
              <a:ahLst/>
              <a:cxnLst/>
              <a:rect l="l" t="t" r="r" b="b"/>
              <a:pathLst>
                <a:path w="125094" h="125094">
                  <a:moveTo>
                    <a:pt x="0" y="0"/>
                  </a:moveTo>
                  <a:lnTo>
                    <a:pt x="0" y="124967"/>
                  </a:lnTo>
                  <a:lnTo>
                    <a:pt x="124968" y="624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4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589782" y="2061209"/>
              <a:ext cx="212090" cy="132715"/>
            </a:xfrm>
            <a:custGeom>
              <a:avLst/>
              <a:gdLst/>
              <a:ahLst/>
              <a:cxnLst/>
              <a:rect l="l" t="t" r="r" b="b"/>
              <a:pathLst>
                <a:path w="212089" h="132714">
                  <a:moveTo>
                    <a:pt x="0" y="132588"/>
                  </a:moveTo>
                  <a:lnTo>
                    <a:pt x="211836" y="132588"/>
                  </a:lnTo>
                  <a:lnTo>
                    <a:pt x="211836" y="0"/>
                  </a:lnTo>
                  <a:lnTo>
                    <a:pt x="0" y="0"/>
                  </a:lnTo>
                  <a:lnTo>
                    <a:pt x="0" y="132588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52043" y="1412747"/>
              <a:ext cx="125095" cy="125095"/>
            </a:xfrm>
            <a:custGeom>
              <a:avLst/>
              <a:gdLst/>
              <a:ahLst/>
              <a:cxnLst/>
              <a:rect l="l" t="t" r="r" b="b"/>
              <a:pathLst>
                <a:path w="125095" h="125094">
                  <a:moveTo>
                    <a:pt x="0" y="0"/>
                  </a:moveTo>
                  <a:lnTo>
                    <a:pt x="0" y="124968"/>
                  </a:lnTo>
                  <a:lnTo>
                    <a:pt x="124968" y="624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4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" name="object 27"/>
          <p:cNvGrpSpPr/>
          <p:nvPr/>
        </p:nvGrpSpPr>
        <p:grpSpPr>
          <a:xfrm>
            <a:off x="5036820" y="961644"/>
            <a:ext cx="1393190" cy="1176655"/>
            <a:chOff x="5036820" y="961644"/>
            <a:chExt cx="1393190" cy="1176655"/>
          </a:xfrm>
        </p:grpSpPr>
        <p:pic>
          <p:nvPicPr>
            <p:cNvPr id="28" name="object 2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045964" y="970788"/>
              <a:ext cx="1374648" cy="1144524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5041392" y="966216"/>
              <a:ext cx="1384300" cy="1153795"/>
            </a:xfrm>
            <a:custGeom>
              <a:avLst/>
              <a:gdLst/>
              <a:ahLst/>
              <a:cxnLst/>
              <a:rect l="l" t="t" r="r" b="b"/>
              <a:pathLst>
                <a:path w="1384300" h="1153795">
                  <a:moveTo>
                    <a:pt x="0" y="1153668"/>
                  </a:moveTo>
                  <a:lnTo>
                    <a:pt x="1383791" y="1153668"/>
                  </a:lnTo>
                  <a:lnTo>
                    <a:pt x="1383791" y="0"/>
                  </a:lnTo>
                  <a:lnTo>
                    <a:pt x="0" y="0"/>
                  </a:lnTo>
                  <a:lnTo>
                    <a:pt x="0" y="1153668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81600" y="2026919"/>
              <a:ext cx="1097279" cy="85344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5156454" y="2009394"/>
              <a:ext cx="1148080" cy="114300"/>
            </a:xfrm>
            <a:custGeom>
              <a:avLst/>
              <a:gdLst/>
              <a:ahLst/>
              <a:cxnLst/>
              <a:rect l="l" t="t" r="r" b="b"/>
              <a:pathLst>
                <a:path w="1148079" h="114300">
                  <a:moveTo>
                    <a:pt x="0" y="114300"/>
                  </a:moveTo>
                  <a:lnTo>
                    <a:pt x="1147572" y="114300"/>
                  </a:lnTo>
                  <a:lnTo>
                    <a:pt x="1147572" y="0"/>
                  </a:lnTo>
                  <a:lnTo>
                    <a:pt x="0" y="0"/>
                  </a:lnTo>
                  <a:lnTo>
                    <a:pt x="0" y="114300"/>
                  </a:lnTo>
                  <a:close/>
                </a:path>
              </a:pathLst>
            </a:custGeom>
            <a:ln w="2895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4960746" y="2185161"/>
            <a:ext cx="1616710" cy="1206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600" dirty="0">
                <a:latin typeface="Yu Gothic"/>
                <a:cs typeface="Yu Gothic"/>
              </a:rPr>
              <a:t>※OTP</a:t>
            </a:r>
            <a:r>
              <a:rPr sz="600" spc="-5" dirty="0">
                <a:latin typeface="Yu Gothic"/>
                <a:cs typeface="Yu Gothic"/>
              </a:rPr>
              <a:t>はワンタイムパスワードの略称です。</a:t>
            </a:r>
            <a:endParaRPr sz="600">
              <a:latin typeface="Yu Gothic"/>
              <a:cs typeface="Yu Gothic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88976" y="3552444"/>
            <a:ext cx="6416040" cy="264160"/>
          </a:xfrm>
          <a:custGeom>
            <a:avLst/>
            <a:gdLst/>
            <a:ahLst/>
            <a:cxnLst/>
            <a:rect l="l" t="t" r="r" b="b"/>
            <a:pathLst>
              <a:path w="6416040" h="264160">
                <a:moveTo>
                  <a:pt x="6372098" y="0"/>
                </a:moveTo>
                <a:lnTo>
                  <a:pt x="43941" y="0"/>
                </a:lnTo>
                <a:lnTo>
                  <a:pt x="26837" y="3454"/>
                </a:lnTo>
                <a:lnTo>
                  <a:pt x="12869" y="12874"/>
                </a:lnTo>
                <a:lnTo>
                  <a:pt x="3453" y="26842"/>
                </a:lnTo>
                <a:lnTo>
                  <a:pt x="0" y="43941"/>
                </a:lnTo>
                <a:lnTo>
                  <a:pt x="0" y="219709"/>
                </a:lnTo>
                <a:lnTo>
                  <a:pt x="3453" y="236809"/>
                </a:lnTo>
                <a:lnTo>
                  <a:pt x="12869" y="250777"/>
                </a:lnTo>
                <a:lnTo>
                  <a:pt x="26837" y="260197"/>
                </a:lnTo>
                <a:lnTo>
                  <a:pt x="43941" y="263651"/>
                </a:lnTo>
                <a:lnTo>
                  <a:pt x="6372098" y="263651"/>
                </a:lnTo>
                <a:lnTo>
                  <a:pt x="6389197" y="260197"/>
                </a:lnTo>
                <a:lnTo>
                  <a:pt x="6403165" y="250777"/>
                </a:lnTo>
                <a:lnTo>
                  <a:pt x="6412585" y="236809"/>
                </a:lnTo>
                <a:lnTo>
                  <a:pt x="6416040" y="219709"/>
                </a:lnTo>
                <a:lnTo>
                  <a:pt x="6416040" y="43941"/>
                </a:lnTo>
                <a:lnTo>
                  <a:pt x="6412585" y="26842"/>
                </a:lnTo>
                <a:lnTo>
                  <a:pt x="6403165" y="12874"/>
                </a:lnTo>
                <a:lnTo>
                  <a:pt x="6389197" y="3454"/>
                </a:lnTo>
                <a:lnTo>
                  <a:pt x="6372098" y="0"/>
                </a:lnTo>
                <a:close/>
              </a:path>
            </a:pathLst>
          </a:custGeom>
          <a:solidFill>
            <a:srgbClr val="E7F7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289661" y="2682621"/>
            <a:ext cx="170688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【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9</a:t>
            </a:r>
            <a:r>
              <a:rPr sz="800" b="1" spc="-20" dirty="0">
                <a:solidFill>
                  <a:srgbClr val="00C4C2"/>
                </a:solidFill>
                <a:latin typeface="Yu Gothic"/>
                <a:cs typeface="Yu Gothic"/>
              </a:rPr>
              <a:t>】新たなパスワードを設定します</a:t>
            </a:r>
            <a:endParaRPr sz="800">
              <a:latin typeface="Yu Gothic"/>
              <a:cs typeface="Yu Gothic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553080" y="2658872"/>
            <a:ext cx="1656714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0" marR="5080" indent="-3048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【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10</a:t>
            </a:r>
            <a:r>
              <a:rPr sz="800" b="1" spc="-20" dirty="0">
                <a:solidFill>
                  <a:srgbClr val="00C4C2"/>
                </a:solidFill>
                <a:latin typeface="Yu Gothic"/>
                <a:cs typeface="Yu Gothic"/>
              </a:rPr>
              <a:t>】以下の画面で初回ログインが</a:t>
            </a:r>
            <a:r>
              <a:rPr sz="800" b="1" spc="-10" dirty="0">
                <a:solidFill>
                  <a:srgbClr val="00C4C2"/>
                </a:solidFill>
                <a:latin typeface="Yu Gothic"/>
                <a:cs typeface="Yu Gothic"/>
              </a:rPr>
              <a:t>できました</a:t>
            </a:r>
            <a:endParaRPr sz="800">
              <a:latin typeface="Yu Gothic"/>
              <a:cs typeface="Yu Gothic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764404" y="2647949"/>
            <a:ext cx="1656080" cy="270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【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11</a:t>
            </a:r>
            <a:r>
              <a:rPr sz="800" b="1" spc="-20" dirty="0">
                <a:solidFill>
                  <a:srgbClr val="00C4C2"/>
                </a:solidFill>
                <a:latin typeface="Yu Gothic"/>
                <a:cs typeface="Yu Gothic"/>
              </a:rPr>
              <a:t>】認証方法の設定・確認のため</a:t>
            </a:r>
            <a:endParaRPr sz="800">
              <a:latin typeface="Yu Gothic"/>
              <a:cs typeface="Yu Gothic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800" b="1" spc="-15" dirty="0">
                <a:solidFill>
                  <a:srgbClr val="00C4C2"/>
                </a:solidFill>
                <a:latin typeface="Yu Gothic"/>
                <a:cs typeface="Yu Gothic"/>
              </a:rPr>
              <a:t>一旦ログアウトします</a:t>
            </a:r>
            <a:endParaRPr sz="800">
              <a:latin typeface="Yu Gothic"/>
              <a:cs typeface="Yu Gothic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409765" y="2942653"/>
            <a:ext cx="6136005" cy="1433195"/>
            <a:chOff x="409765" y="2942653"/>
            <a:chExt cx="6136005" cy="1433195"/>
          </a:xfrm>
        </p:grpSpPr>
        <p:pic>
          <p:nvPicPr>
            <p:cNvPr id="38" name="object 3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19099" y="2951988"/>
              <a:ext cx="1822704" cy="1414271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414527" y="2947416"/>
              <a:ext cx="1831975" cy="1423670"/>
            </a:xfrm>
            <a:custGeom>
              <a:avLst/>
              <a:gdLst/>
              <a:ahLst/>
              <a:cxnLst/>
              <a:rect l="l" t="t" r="r" b="b"/>
              <a:pathLst>
                <a:path w="1831975" h="1423670">
                  <a:moveTo>
                    <a:pt x="0" y="1423415"/>
                  </a:moveTo>
                  <a:lnTo>
                    <a:pt x="1831848" y="1423415"/>
                  </a:lnTo>
                  <a:lnTo>
                    <a:pt x="1831848" y="0"/>
                  </a:lnTo>
                  <a:lnTo>
                    <a:pt x="0" y="0"/>
                  </a:lnTo>
                  <a:lnTo>
                    <a:pt x="0" y="1423415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552700" y="2967228"/>
              <a:ext cx="2036064" cy="1389888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2548127" y="2962656"/>
              <a:ext cx="2045335" cy="1399540"/>
            </a:xfrm>
            <a:custGeom>
              <a:avLst/>
              <a:gdLst/>
              <a:ahLst/>
              <a:cxnLst/>
              <a:rect l="l" t="t" r="r" b="b"/>
              <a:pathLst>
                <a:path w="2045335" h="1399539">
                  <a:moveTo>
                    <a:pt x="0" y="1399032"/>
                  </a:moveTo>
                  <a:lnTo>
                    <a:pt x="2045207" y="1399032"/>
                  </a:lnTo>
                  <a:lnTo>
                    <a:pt x="2045207" y="0"/>
                  </a:lnTo>
                  <a:lnTo>
                    <a:pt x="0" y="0"/>
                  </a:lnTo>
                  <a:lnTo>
                    <a:pt x="0" y="1399032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4250436" y="3026664"/>
              <a:ext cx="241300" cy="35560"/>
            </a:xfrm>
            <a:custGeom>
              <a:avLst/>
              <a:gdLst/>
              <a:ahLst/>
              <a:cxnLst/>
              <a:rect l="l" t="t" r="r" b="b"/>
              <a:pathLst>
                <a:path w="241300" h="35560">
                  <a:moveTo>
                    <a:pt x="0" y="35051"/>
                  </a:moveTo>
                  <a:lnTo>
                    <a:pt x="240791" y="35051"/>
                  </a:lnTo>
                  <a:lnTo>
                    <a:pt x="240791" y="0"/>
                  </a:lnTo>
                  <a:lnTo>
                    <a:pt x="0" y="0"/>
                  </a:lnTo>
                  <a:lnTo>
                    <a:pt x="0" y="35051"/>
                  </a:lnTo>
                  <a:close/>
                </a:path>
              </a:pathLst>
            </a:custGeom>
            <a:solidFill>
              <a:srgbClr val="131E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4250436" y="3023616"/>
              <a:ext cx="241300" cy="38100"/>
            </a:xfrm>
            <a:custGeom>
              <a:avLst/>
              <a:gdLst/>
              <a:ahLst/>
              <a:cxnLst/>
              <a:rect l="l" t="t" r="r" b="b"/>
              <a:pathLst>
                <a:path w="241300" h="38100">
                  <a:moveTo>
                    <a:pt x="0" y="38100"/>
                  </a:moveTo>
                  <a:lnTo>
                    <a:pt x="240791" y="38100"/>
                  </a:lnTo>
                  <a:lnTo>
                    <a:pt x="240791" y="0"/>
                  </a:lnTo>
                  <a:lnTo>
                    <a:pt x="0" y="0"/>
                  </a:lnTo>
                  <a:lnTo>
                    <a:pt x="0" y="3810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328672" y="3627120"/>
              <a:ext cx="123825" cy="125095"/>
            </a:xfrm>
            <a:custGeom>
              <a:avLst/>
              <a:gdLst/>
              <a:ahLst/>
              <a:cxnLst/>
              <a:rect l="l" t="t" r="r" b="b"/>
              <a:pathLst>
                <a:path w="123825" h="125095">
                  <a:moveTo>
                    <a:pt x="0" y="0"/>
                  </a:moveTo>
                  <a:lnTo>
                    <a:pt x="0" y="124967"/>
                  </a:lnTo>
                  <a:lnTo>
                    <a:pt x="123443" y="624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4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741163" y="2965704"/>
              <a:ext cx="809243" cy="353568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558545" y="3530346"/>
              <a:ext cx="1359535" cy="687705"/>
            </a:xfrm>
            <a:custGeom>
              <a:avLst/>
              <a:gdLst/>
              <a:ahLst/>
              <a:cxnLst/>
              <a:rect l="l" t="t" r="r" b="b"/>
              <a:pathLst>
                <a:path w="1359535" h="687704">
                  <a:moveTo>
                    <a:pt x="10668" y="126491"/>
                  </a:moveTo>
                  <a:lnTo>
                    <a:pt x="1359408" y="126491"/>
                  </a:lnTo>
                  <a:lnTo>
                    <a:pt x="1359408" y="0"/>
                  </a:lnTo>
                  <a:lnTo>
                    <a:pt x="10668" y="0"/>
                  </a:lnTo>
                  <a:lnTo>
                    <a:pt x="10668" y="126491"/>
                  </a:lnTo>
                  <a:close/>
                </a:path>
                <a:path w="1359535" h="687704">
                  <a:moveTo>
                    <a:pt x="0" y="391667"/>
                  </a:moveTo>
                  <a:lnTo>
                    <a:pt x="1348740" y="391667"/>
                  </a:lnTo>
                  <a:lnTo>
                    <a:pt x="1348740" y="265175"/>
                  </a:lnTo>
                  <a:lnTo>
                    <a:pt x="0" y="265175"/>
                  </a:lnTo>
                  <a:lnTo>
                    <a:pt x="0" y="391667"/>
                  </a:lnTo>
                  <a:close/>
                </a:path>
                <a:path w="1359535" h="687704">
                  <a:moveTo>
                    <a:pt x="396240" y="687324"/>
                  </a:moveTo>
                  <a:lnTo>
                    <a:pt x="1124712" y="687324"/>
                  </a:lnTo>
                  <a:lnTo>
                    <a:pt x="1124712" y="585215"/>
                  </a:lnTo>
                  <a:lnTo>
                    <a:pt x="396240" y="585215"/>
                  </a:lnTo>
                  <a:lnTo>
                    <a:pt x="396240" y="687324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396483" y="3337560"/>
              <a:ext cx="1139952" cy="501396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5391912" y="3332988"/>
              <a:ext cx="1149350" cy="510540"/>
            </a:xfrm>
            <a:custGeom>
              <a:avLst/>
              <a:gdLst/>
              <a:ahLst/>
              <a:cxnLst/>
              <a:rect l="l" t="t" r="r" b="b"/>
              <a:pathLst>
                <a:path w="1149350" h="510539">
                  <a:moveTo>
                    <a:pt x="0" y="510540"/>
                  </a:moveTo>
                  <a:lnTo>
                    <a:pt x="1149095" y="510540"/>
                  </a:lnTo>
                  <a:lnTo>
                    <a:pt x="1149095" y="0"/>
                  </a:lnTo>
                  <a:lnTo>
                    <a:pt x="0" y="0"/>
                  </a:lnTo>
                  <a:lnTo>
                    <a:pt x="0" y="510540"/>
                  </a:lnTo>
                  <a:close/>
                </a:path>
              </a:pathLst>
            </a:custGeom>
            <a:ln w="914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772406" y="3106674"/>
              <a:ext cx="643255" cy="178435"/>
            </a:xfrm>
            <a:custGeom>
              <a:avLst/>
              <a:gdLst/>
              <a:ahLst/>
              <a:cxnLst/>
              <a:rect l="l" t="t" r="r" b="b"/>
              <a:pathLst>
                <a:path w="643254" h="178435">
                  <a:moveTo>
                    <a:pt x="643127" y="0"/>
                  </a:moveTo>
                  <a:lnTo>
                    <a:pt x="0" y="0"/>
                  </a:lnTo>
                  <a:lnTo>
                    <a:pt x="0" y="178307"/>
                  </a:lnTo>
                  <a:lnTo>
                    <a:pt x="643127" y="178307"/>
                  </a:lnTo>
                  <a:lnTo>
                    <a:pt x="64312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4772406" y="3106674"/>
              <a:ext cx="643255" cy="178435"/>
            </a:xfrm>
            <a:custGeom>
              <a:avLst/>
              <a:gdLst/>
              <a:ahLst/>
              <a:cxnLst/>
              <a:rect l="l" t="t" r="r" b="b"/>
              <a:pathLst>
                <a:path w="643254" h="178435">
                  <a:moveTo>
                    <a:pt x="0" y="178307"/>
                  </a:moveTo>
                  <a:lnTo>
                    <a:pt x="643127" y="178307"/>
                  </a:lnTo>
                  <a:lnTo>
                    <a:pt x="643127" y="0"/>
                  </a:lnTo>
                  <a:lnTo>
                    <a:pt x="0" y="0"/>
                  </a:lnTo>
                  <a:lnTo>
                    <a:pt x="0" y="178307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4853685" y="3134105"/>
            <a:ext cx="480059" cy="11366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550" spc="5" dirty="0">
                <a:solidFill>
                  <a:srgbClr val="FFFFFF"/>
                </a:solidFill>
                <a:latin typeface="Yu Gothic"/>
                <a:cs typeface="Yu Gothic"/>
              </a:rPr>
              <a:t>ケンポタロウ</a:t>
            </a:r>
            <a:endParaRPr sz="550">
              <a:latin typeface="Yu Gothic"/>
              <a:cs typeface="Yu Gothic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4379721" y="3091942"/>
            <a:ext cx="2126615" cy="718185"/>
            <a:chOff x="4379721" y="3091942"/>
            <a:chExt cx="2126615" cy="718185"/>
          </a:xfrm>
        </p:grpSpPr>
        <p:sp>
          <p:nvSpPr>
            <p:cNvPr id="53" name="object 53"/>
            <p:cNvSpPr/>
            <p:nvPr/>
          </p:nvSpPr>
          <p:spPr>
            <a:xfrm>
              <a:off x="6011417" y="3638550"/>
              <a:ext cx="480059" cy="157480"/>
            </a:xfrm>
            <a:custGeom>
              <a:avLst/>
              <a:gdLst/>
              <a:ahLst/>
              <a:cxnLst/>
              <a:rect l="l" t="t" r="r" b="b"/>
              <a:pathLst>
                <a:path w="480060" h="157479">
                  <a:moveTo>
                    <a:pt x="0" y="156972"/>
                  </a:moveTo>
                  <a:lnTo>
                    <a:pt x="480060" y="156972"/>
                  </a:lnTo>
                  <a:lnTo>
                    <a:pt x="480060" y="0"/>
                  </a:lnTo>
                  <a:lnTo>
                    <a:pt x="0" y="0"/>
                  </a:lnTo>
                  <a:lnTo>
                    <a:pt x="0" y="156972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4386071" y="3098292"/>
              <a:ext cx="364490" cy="218440"/>
            </a:xfrm>
            <a:custGeom>
              <a:avLst/>
              <a:gdLst/>
              <a:ahLst/>
              <a:cxnLst/>
              <a:rect l="l" t="t" r="r" b="b"/>
              <a:pathLst>
                <a:path w="364489" h="218439">
                  <a:moveTo>
                    <a:pt x="54482" y="0"/>
                  </a:moveTo>
                  <a:lnTo>
                    <a:pt x="0" y="0"/>
                  </a:lnTo>
                  <a:lnTo>
                    <a:pt x="0" y="190626"/>
                  </a:lnTo>
                  <a:lnTo>
                    <a:pt x="309752" y="190626"/>
                  </a:lnTo>
                  <a:lnTo>
                    <a:pt x="309752" y="217931"/>
                  </a:lnTo>
                  <a:lnTo>
                    <a:pt x="364236" y="163449"/>
                  </a:lnTo>
                  <a:lnTo>
                    <a:pt x="309752" y="108965"/>
                  </a:lnTo>
                  <a:lnTo>
                    <a:pt x="309752" y="136143"/>
                  </a:lnTo>
                  <a:lnTo>
                    <a:pt x="54482" y="136143"/>
                  </a:lnTo>
                  <a:lnTo>
                    <a:pt x="5448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4386071" y="3098292"/>
              <a:ext cx="364490" cy="218440"/>
            </a:xfrm>
            <a:custGeom>
              <a:avLst/>
              <a:gdLst/>
              <a:ahLst/>
              <a:cxnLst/>
              <a:rect l="l" t="t" r="r" b="b"/>
              <a:pathLst>
                <a:path w="364489" h="218439">
                  <a:moveTo>
                    <a:pt x="54482" y="0"/>
                  </a:moveTo>
                  <a:lnTo>
                    <a:pt x="54482" y="136143"/>
                  </a:lnTo>
                  <a:lnTo>
                    <a:pt x="309752" y="136143"/>
                  </a:lnTo>
                  <a:lnTo>
                    <a:pt x="309752" y="108965"/>
                  </a:lnTo>
                  <a:lnTo>
                    <a:pt x="364236" y="163449"/>
                  </a:lnTo>
                  <a:lnTo>
                    <a:pt x="309752" y="217931"/>
                  </a:lnTo>
                  <a:lnTo>
                    <a:pt x="309752" y="190626"/>
                  </a:lnTo>
                  <a:lnTo>
                    <a:pt x="0" y="190626"/>
                  </a:lnTo>
                  <a:lnTo>
                    <a:pt x="0" y="0"/>
                  </a:lnTo>
                  <a:lnTo>
                    <a:pt x="54482" y="0"/>
                  </a:lnTo>
                  <a:close/>
                </a:path>
              </a:pathLst>
            </a:custGeom>
            <a:ln w="1219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4660772" y="3988435"/>
            <a:ext cx="1848485" cy="215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3299"/>
              </a:lnSpc>
              <a:spcBef>
                <a:spcPts val="100"/>
              </a:spcBef>
            </a:pPr>
            <a:r>
              <a:rPr sz="600" spc="20" dirty="0">
                <a:solidFill>
                  <a:srgbClr val="FF0000"/>
                </a:solidFill>
                <a:latin typeface="Yu Gothic"/>
                <a:cs typeface="Yu Gothic"/>
              </a:rPr>
              <a:t>ご自身のカタカナ名をクリックすると、ログアウト画面が表示されます。</a:t>
            </a:r>
            <a:endParaRPr sz="600">
              <a:latin typeface="Yu Gothic"/>
              <a:cs typeface="Yu Gothic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339852" y="4477511"/>
            <a:ext cx="6261100" cy="259079"/>
            <a:chOff x="339852" y="4477511"/>
            <a:chExt cx="6261100" cy="259079"/>
          </a:xfrm>
        </p:grpSpPr>
        <p:sp>
          <p:nvSpPr>
            <p:cNvPr id="58" name="object 58"/>
            <p:cNvSpPr/>
            <p:nvPr/>
          </p:nvSpPr>
          <p:spPr>
            <a:xfrm>
              <a:off x="339852" y="4482083"/>
              <a:ext cx="6261100" cy="254635"/>
            </a:xfrm>
            <a:custGeom>
              <a:avLst/>
              <a:gdLst/>
              <a:ahLst/>
              <a:cxnLst/>
              <a:rect l="l" t="t" r="r" b="b"/>
              <a:pathLst>
                <a:path w="6261100" h="254635">
                  <a:moveTo>
                    <a:pt x="6133338" y="0"/>
                  </a:moveTo>
                  <a:lnTo>
                    <a:pt x="127254" y="0"/>
                  </a:lnTo>
                  <a:lnTo>
                    <a:pt x="77720" y="10007"/>
                  </a:lnTo>
                  <a:lnTo>
                    <a:pt x="37271" y="37290"/>
                  </a:lnTo>
                  <a:lnTo>
                    <a:pt x="10000" y="77741"/>
                  </a:lnTo>
                  <a:lnTo>
                    <a:pt x="0" y="127253"/>
                  </a:lnTo>
                  <a:lnTo>
                    <a:pt x="10000" y="176766"/>
                  </a:lnTo>
                  <a:lnTo>
                    <a:pt x="37271" y="217217"/>
                  </a:lnTo>
                  <a:lnTo>
                    <a:pt x="77720" y="244500"/>
                  </a:lnTo>
                  <a:lnTo>
                    <a:pt x="127254" y="254507"/>
                  </a:lnTo>
                  <a:lnTo>
                    <a:pt x="6133338" y="254507"/>
                  </a:lnTo>
                  <a:lnTo>
                    <a:pt x="6182850" y="244500"/>
                  </a:lnTo>
                  <a:lnTo>
                    <a:pt x="6223301" y="217217"/>
                  </a:lnTo>
                  <a:lnTo>
                    <a:pt x="6250584" y="176766"/>
                  </a:lnTo>
                  <a:lnTo>
                    <a:pt x="6260592" y="127253"/>
                  </a:lnTo>
                  <a:lnTo>
                    <a:pt x="6250584" y="77741"/>
                  </a:lnTo>
                  <a:lnTo>
                    <a:pt x="6223301" y="37290"/>
                  </a:lnTo>
                  <a:lnTo>
                    <a:pt x="6182850" y="10007"/>
                  </a:lnTo>
                  <a:lnTo>
                    <a:pt x="6133338" y="0"/>
                  </a:lnTo>
                  <a:close/>
                </a:path>
              </a:pathLst>
            </a:custGeom>
            <a:solidFill>
              <a:srgbClr val="E7F7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339852" y="4477511"/>
              <a:ext cx="253365" cy="254635"/>
            </a:xfrm>
            <a:custGeom>
              <a:avLst/>
              <a:gdLst/>
              <a:ahLst/>
              <a:cxnLst/>
              <a:rect l="l" t="t" r="r" b="b"/>
              <a:pathLst>
                <a:path w="253365" h="254635">
                  <a:moveTo>
                    <a:pt x="126491" y="0"/>
                  </a:moveTo>
                  <a:lnTo>
                    <a:pt x="77254" y="10007"/>
                  </a:lnTo>
                  <a:lnTo>
                    <a:pt x="37047" y="37290"/>
                  </a:lnTo>
                  <a:lnTo>
                    <a:pt x="9939" y="77741"/>
                  </a:lnTo>
                  <a:lnTo>
                    <a:pt x="0" y="127253"/>
                  </a:lnTo>
                  <a:lnTo>
                    <a:pt x="9939" y="176766"/>
                  </a:lnTo>
                  <a:lnTo>
                    <a:pt x="37047" y="217217"/>
                  </a:lnTo>
                  <a:lnTo>
                    <a:pt x="77254" y="244500"/>
                  </a:lnTo>
                  <a:lnTo>
                    <a:pt x="126491" y="254508"/>
                  </a:lnTo>
                  <a:lnTo>
                    <a:pt x="175729" y="244500"/>
                  </a:lnTo>
                  <a:lnTo>
                    <a:pt x="215936" y="217217"/>
                  </a:lnTo>
                  <a:lnTo>
                    <a:pt x="243044" y="176766"/>
                  </a:lnTo>
                  <a:lnTo>
                    <a:pt x="252983" y="127253"/>
                  </a:lnTo>
                  <a:lnTo>
                    <a:pt x="243044" y="77741"/>
                  </a:lnTo>
                  <a:lnTo>
                    <a:pt x="215936" y="37290"/>
                  </a:lnTo>
                  <a:lnTo>
                    <a:pt x="175729" y="10007"/>
                  </a:lnTo>
                  <a:lnTo>
                    <a:pt x="126491" y="0"/>
                  </a:lnTo>
                  <a:close/>
                </a:path>
              </a:pathLst>
            </a:custGeom>
            <a:solidFill>
              <a:srgbClr val="00A0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0" name="object 60"/>
          <p:cNvGrpSpPr/>
          <p:nvPr/>
        </p:nvGrpSpPr>
        <p:grpSpPr>
          <a:xfrm>
            <a:off x="230124" y="2966973"/>
            <a:ext cx="5304155" cy="779145"/>
            <a:chOff x="230124" y="2966973"/>
            <a:chExt cx="5304155" cy="779145"/>
          </a:xfrm>
        </p:grpSpPr>
        <p:sp>
          <p:nvSpPr>
            <p:cNvPr id="61" name="object 61"/>
            <p:cNvSpPr/>
            <p:nvPr/>
          </p:nvSpPr>
          <p:spPr>
            <a:xfrm>
              <a:off x="5190744" y="3299459"/>
              <a:ext cx="287020" cy="251460"/>
            </a:xfrm>
            <a:custGeom>
              <a:avLst/>
              <a:gdLst/>
              <a:ahLst/>
              <a:cxnLst/>
              <a:rect l="l" t="t" r="r" b="b"/>
              <a:pathLst>
                <a:path w="287020" h="251460">
                  <a:moveTo>
                    <a:pt x="62864" y="0"/>
                  </a:moveTo>
                  <a:lnTo>
                    <a:pt x="0" y="0"/>
                  </a:lnTo>
                  <a:lnTo>
                    <a:pt x="0" y="219964"/>
                  </a:lnTo>
                  <a:lnTo>
                    <a:pt x="223646" y="219964"/>
                  </a:lnTo>
                  <a:lnTo>
                    <a:pt x="223646" y="251460"/>
                  </a:lnTo>
                  <a:lnTo>
                    <a:pt x="286511" y="188595"/>
                  </a:lnTo>
                  <a:lnTo>
                    <a:pt x="223646" y="125730"/>
                  </a:lnTo>
                  <a:lnTo>
                    <a:pt x="223646" y="157099"/>
                  </a:lnTo>
                  <a:lnTo>
                    <a:pt x="62864" y="157099"/>
                  </a:lnTo>
                  <a:lnTo>
                    <a:pt x="62864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5190744" y="3299459"/>
              <a:ext cx="287020" cy="251460"/>
            </a:xfrm>
            <a:custGeom>
              <a:avLst/>
              <a:gdLst/>
              <a:ahLst/>
              <a:cxnLst/>
              <a:rect l="l" t="t" r="r" b="b"/>
              <a:pathLst>
                <a:path w="287020" h="251460">
                  <a:moveTo>
                    <a:pt x="62864" y="0"/>
                  </a:moveTo>
                  <a:lnTo>
                    <a:pt x="62864" y="157099"/>
                  </a:lnTo>
                  <a:lnTo>
                    <a:pt x="223646" y="157099"/>
                  </a:lnTo>
                  <a:lnTo>
                    <a:pt x="223646" y="125730"/>
                  </a:lnTo>
                  <a:lnTo>
                    <a:pt x="286511" y="188595"/>
                  </a:lnTo>
                  <a:lnTo>
                    <a:pt x="223646" y="251460"/>
                  </a:lnTo>
                  <a:lnTo>
                    <a:pt x="223646" y="219964"/>
                  </a:lnTo>
                  <a:lnTo>
                    <a:pt x="0" y="219964"/>
                  </a:lnTo>
                  <a:lnTo>
                    <a:pt x="0" y="0"/>
                  </a:lnTo>
                  <a:lnTo>
                    <a:pt x="62864" y="0"/>
                  </a:lnTo>
                  <a:close/>
                </a:path>
              </a:pathLst>
            </a:custGeom>
            <a:ln w="1219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230124" y="3621023"/>
              <a:ext cx="125095" cy="125095"/>
            </a:xfrm>
            <a:custGeom>
              <a:avLst/>
              <a:gdLst/>
              <a:ahLst/>
              <a:cxnLst/>
              <a:rect l="l" t="t" r="r" b="b"/>
              <a:pathLst>
                <a:path w="125095" h="125095">
                  <a:moveTo>
                    <a:pt x="0" y="0"/>
                  </a:moveTo>
                  <a:lnTo>
                    <a:pt x="0" y="124967"/>
                  </a:lnTo>
                  <a:lnTo>
                    <a:pt x="124968" y="624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4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4750308" y="2973323"/>
              <a:ext cx="777240" cy="117475"/>
            </a:xfrm>
            <a:custGeom>
              <a:avLst/>
              <a:gdLst/>
              <a:ahLst/>
              <a:cxnLst/>
              <a:rect l="l" t="t" r="r" b="b"/>
              <a:pathLst>
                <a:path w="777239" h="117475">
                  <a:moveTo>
                    <a:pt x="777239" y="0"/>
                  </a:moveTo>
                  <a:lnTo>
                    <a:pt x="0" y="0"/>
                  </a:lnTo>
                  <a:lnTo>
                    <a:pt x="0" y="117348"/>
                  </a:lnTo>
                  <a:lnTo>
                    <a:pt x="777239" y="117348"/>
                  </a:lnTo>
                  <a:lnTo>
                    <a:pt x="7772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5" name="object 65"/>
            <p:cNvSpPr/>
            <p:nvPr/>
          </p:nvSpPr>
          <p:spPr>
            <a:xfrm>
              <a:off x="4750308" y="2973323"/>
              <a:ext cx="777240" cy="117475"/>
            </a:xfrm>
            <a:custGeom>
              <a:avLst/>
              <a:gdLst/>
              <a:ahLst/>
              <a:cxnLst/>
              <a:rect l="l" t="t" r="r" b="b"/>
              <a:pathLst>
                <a:path w="777239" h="117475">
                  <a:moveTo>
                    <a:pt x="0" y="117348"/>
                  </a:moveTo>
                  <a:lnTo>
                    <a:pt x="777239" y="117348"/>
                  </a:lnTo>
                  <a:lnTo>
                    <a:pt x="777239" y="0"/>
                  </a:lnTo>
                  <a:lnTo>
                    <a:pt x="0" y="0"/>
                  </a:lnTo>
                  <a:lnTo>
                    <a:pt x="0" y="117348"/>
                  </a:lnTo>
                  <a:close/>
                </a:path>
              </a:pathLst>
            </a:custGeom>
            <a:ln w="121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6" name="object 66"/>
          <p:cNvSpPr txBox="1"/>
          <p:nvPr/>
        </p:nvSpPr>
        <p:spPr>
          <a:xfrm>
            <a:off x="424687" y="4502658"/>
            <a:ext cx="88265" cy="1739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50" b="1" spc="-50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856284" y="4511802"/>
            <a:ext cx="22326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latin typeface="Calibri"/>
                <a:cs typeface="Calibri"/>
              </a:rPr>
              <a:t>KOSMO</a:t>
            </a:r>
            <a:r>
              <a:rPr sz="1000" b="1" spc="-10" dirty="0">
                <a:latin typeface="Calibri"/>
                <a:cs typeface="Calibri"/>
              </a:rPr>
              <a:t> Web</a:t>
            </a:r>
            <a:r>
              <a:rPr sz="1000" b="1" spc="-15" dirty="0">
                <a:latin typeface="Yu Gothic"/>
                <a:cs typeface="Yu Gothic"/>
              </a:rPr>
              <a:t>の再度ログイン、設定完了</a:t>
            </a:r>
            <a:endParaRPr sz="1000">
              <a:latin typeface="Yu Gothic"/>
              <a:cs typeface="Yu Gothic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89992" y="4759832"/>
            <a:ext cx="192151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【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12</a:t>
            </a:r>
            <a:r>
              <a:rPr sz="800" b="1" spc="-35" dirty="0">
                <a:solidFill>
                  <a:srgbClr val="00C4C2"/>
                </a:solidFill>
                <a:latin typeface="Yu Gothic"/>
                <a:cs typeface="Yu Gothic"/>
              </a:rPr>
              <a:t>】 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KOSMO</a:t>
            </a:r>
            <a:r>
              <a:rPr sz="800" b="1" spc="-30" dirty="0">
                <a:solidFill>
                  <a:srgbClr val="00C4C2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Web</a:t>
            </a:r>
            <a:r>
              <a:rPr sz="800" b="1" spc="-15" dirty="0">
                <a:solidFill>
                  <a:srgbClr val="00C4C2"/>
                </a:solidFill>
                <a:latin typeface="Yu Gothic"/>
                <a:cs typeface="Yu Gothic"/>
              </a:rPr>
              <a:t>へ再度アクセスします</a:t>
            </a:r>
            <a:endParaRPr sz="800">
              <a:latin typeface="Yu Gothic"/>
              <a:cs typeface="Yu Gothic"/>
            </a:endParaRPr>
          </a:p>
        </p:txBody>
      </p:sp>
      <p:grpSp>
        <p:nvGrpSpPr>
          <p:cNvPr id="69" name="object 69"/>
          <p:cNvGrpSpPr/>
          <p:nvPr/>
        </p:nvGrpSpPr>
        <p:grpSpPr>
          <a:xfrm>
            <a:off x="691895" y="5028946"/>
            <a:ext cx="2839720" cy="1520190"/>
            <a:chOff x="691895" y="5028946"/>
            <a:chExt cx="2839720" cy="1520190"/>
          </a:xfrm>
        </p:grpSpPr>
        <p:pic>
          <p:nvPicPr>
            <p:cNvPr id="70" name="object 7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91895" y="5135880"/>
              <a:ext cx="1563624" cy="1412748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264919" y="5135880"/>
              <a:ext cx="1563624" cy="1412748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917447" y="5239512"/>
              <a:ext cx="1687067" cy="1156715"/>
            </a:xfrm>
            <a:prstGeom prst="rect">
              <a:avLst/>
            </a:prstGeom>
          </p:spPr>
        </p:pic>
        <p:pic>
          <p:nvPicPr>
            <p:cNvPr id="73" name="object 7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819400" y="5035296"/>
              <a:ext cx="705612" cy="1476755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2819400" y="5035296"/>
              <a:ext cx="706120" cy="1477010"/>
            </a:xfrm>
            <a:custGeom>
              <a:avLst/>
              <a:gdLst/>
              <a:ahLst/>
              <a:cxnLst/>
              <a:rect l="l" t="t" r="r" b="b"/>
              <a:pathLst>
                <a:path w="706120" h="1477009">
                  <a:moveTo>
                    <a:pt x="0" y="99313"/>
                  </a:moveTo>
                  <a:lnTo>
                    <a:pt x="7802" y="60650"/>
                  </a:lnTo>
                  <a:lnTo>
                    <a:pt x="29082" y="29083"/>
                  </a:lnTo>
                  <a:lnTo>
                    <a:pt x="60650" y="7802"/>
                  </a:lnTo>
                  <a:lnTo>
                    <a:pt x="99313" y="0"/>
                  </a:lnTo>
                  <a:lnTo>
                    <a:pt x="606298" y="0"/>
                  </a:lnTo>
                  <a:lnTo>
                    <a:pt x="644961" y="7802"/>
                  </a:lnTo>
                  <a:lnTo>
                    <a:pt x="676528" y="29083"/>
                  </a:lnTo>
                  <a:lnTo>
                    <a:pt x="697809" y="60650"/>
                  </a:lnTo>
                  <a:lnTo>
                    <a:pt x="705612" y="99313"/>
                  </a:lnTo>
                  <a:lnTo>
                    <a:pt x="705612" y="1377441"/>
                  </a:lnTo>
                  <a:lnTo>
                    <a:pt x="697809" y="1416105"/>
                  </a:lnTo>
                  <a:lnTo>
                    <a:pt x="676528" y="1447672"/>
                  </a:lnTo>
                  <a:lnTo>
                    <a:pt x="644961" y="1468953"/>
                  </a:lnTo>
                  <a:lnTo>
                    <a:pt x="606298" y="1476755"/>
                  </a:lnTo>
                  <a:lnTo>
                    <a:pt x="99313" y="1476755"/>
                  </a:lnTo>
                  <a:lnTo>
                    <a:pt x="60650" y="1468953"/>
                  </a:lnTo>
                  <a:lnTo>
                    <a:pt x="29082" y="1447672"/>
                  </a:lnTo>
                  <a:lnTo>
                    <a:pt x="7802" y="1416105"/>
                  </a:lnTo>
                  <a:lnTo>
                    <a:pt x="0" y="1377441"/>
                  </a:lnTo>
                  <a:lnTo>
                    <a:pt x="0" y="99313"/>
                  </a:lnTo>
                  <a:close/>
                </a:path>
              </a:pathLst>
            </a:custGeom>
            <a:ln w="12192">
              <a:solidFill>
                <a:srgbClr val="172C5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3031236" y="5030723"/>
              <a:ext cx="283845" cy="56515"/>
            </a:xfrm>
            <a:custGeom>
              <a:avLst/>
              <a:gdLst/>
              <a:ahLst/>
              <a:cxnLst/>
              <a:rect l="l" t="t" r="r" b="b"/>
              <a:pathLst>
                <a:path w="283845" h="56514">
                  <a:moveTo>
                    <a:pt x="283464" y="0"/>
                  </a:moveTo>
                  <a:lnTo>
                    <a:pt x="266700" y="0"/>
                  </a:lnTo>
                  <a:lnTo>
                    <a:pt x="266700" y="4191"/>
                  </a:lnTo>
                  <a:lnTo>
                    <a:pt x="262509" y="0"/>
                  </a:lnTo>
                  <a:lnTo>
                    <a:pt x="19431" y="0"/>
                  </a:lnTo>
                  <a:lnTo>
                    <a:pt x="15240" y="4191"/>
                  </a:lnTo>
                  <a:lnTo>
                    <a:pt x="15240" y="0"/>
                  </a:lnTo>
                  <a:lnTo>
                    <a:pt x="0" y="0"/>
                  </a:lnTo>
                  <a:lnTo>
                    <a:pt x="15240" y="54864"/>
                  </a:lnTo>
                  <a:lnTo>
                    <a:pt x="15240" y="52197"/>
                  </a:lnTo>
                  <a:lnTo>
                    <a:pt x="19431" y="56388"/>
                  </a:lnTo>
                  <a:lnTo>
                    <a:pt x="262509" y="56388"/>
                  </a:lnTo>
                  <a:lnTo>
                    <a:pt x="266700" y="52197"/>
                  </a:lnTo>
                  <a:lnTo>
                    <a:pt x="266700" y="54864"/>
                  </a:lnTo>
                  <a:lnTo>
                    <a:pt x="28346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6" name="object 76"/>
          <p:cNvSpPr txBox="1"/>
          <p:nvPr/>
        </p:nvSpPr>
        <p:spPr>
          <a:xfrm>
            <a:off x="275843" y="4973523"/>
            <a:ext cx="2732888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05735" algn="l"/>
              </a:tabLst>
            </a:pPr>
            <a:r>
              <a:rPr lang="en-US" altLang="ja-JP" sz="800" u="sng" spc="-10" dirty="0">
                <a:solidFill>
                  <a:srgbClr val="7030A0"/>
                </a:solidFill>
                <a:uFill>
                  <a:solidFill>
                    <a:srgbClr val="0462C1"/>
                  </a:solidFill>
                </a:uFill>
                <a:latin typeface="Yu Gothic"/>
                <a:cs typeface="Yu Gothic"/>
                <a:hlinkClick r:id="rId16"/>
              </a:rPr>
              <a:t>https://www.bunkashutterkenpo.portal.kosmo-web.jp/</a:t>
            </a:r>
            <a:r>
              <a:rPr lang="en-US" altLang="ja-JP" sz="800" spc="450" dirty="0">
                <a:solidFill>
                  <a:srgbClr val="0462C1"/>
                </a:solidFill>
                <a:latin typeface="Yu Gothic"/>
                <a:cs typeface="Yu Gothic"/>
                <a:hlinkClick r:id="rId16"/>
              </a:rPr>
              <a:t> </a:t>
            </a:r>
            <a:r>
              <a:rPr sz="800" u="heavy" dirty="0">
                <a:solidFill>
                  <a:srgbClr val="0462C1"/>
                </a:solidFill>
                <a:uFill>
                  <a:solidFill>
                    <a:srgbClr val="D4DFEB"/>
                  </a:solidFill>
                </a:uFill>
                <a:latin typeface="Times New Roman"/>
                <a:cs typeface="Times New Roman"/>
              </a:rPr>
              <a:t>	</a:t>
            </a:r>
            <a:endParaRPr sz="800" dirty="0">
              <a:latin typeface="Times New Roman"/>
              <a:cs typeface="Times New Roman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062476" y="4784597"/>
            <a:ext cx="124968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【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13</a:t>
            </a:r>
            <a:r>
              <a:rPr sz="800" b="1" spc="-15" dirty="0">
                <a:solidFill>
                  <a:srgbClr val="00C4C2"/>
                </a:solidFill>
                <a:latin typeface="Yu Gothic"/>
                <a:cs typeface="Yu Gothic"/>
              </a:rPr>
              <a:t>】再度ログインします</a:t>
            </a:r>
            <a:endParaRPr sz="800">
              <a:latin typeface="Yu Gothic"/>
              <a:cs typeface="Yu Gothic"/>
            </a:endParaRPr>
          </a:p>
        </p:txBody>
      </p:sp>
      <p:grpSp>
        <p:nvGrpSpPr>
          <p:cNvPr id="78" name="object 78"/>
          <p:cNvGrpSpPr/>
          <p:nvPr/>
        </p:nvGrpSpPr>
        <p:grpSpPr>
          <a:xfrm>
            <a:off x="4215384" y="4992623"/>
            <a:ext cx="2146300" cy="1556385"/>
            <a:chOff x="4215384" y="4992623"/>
            <a:chExt cx="2146300" cy="1556385"/>
          </a:xfrm>
        </p:grpSpPr>
        <p:pic>
          <p:nvPicPr>
            <p:cNvPr id="79" name="object 7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215384" y="4992623"/>
              <a:ext cx="2145791" cy="1556003"/>
            </a:xfrm>
            <a:prstGeom prst="rect">
              <a:avLst/>
            </a:prstGeom>
          </p:spPr>
        </p:pic>
        <p:sp>
          <p:nvSpPr>
            <p:cNvPr id="80" name="object 80"/>
            <p:cNvSpPr/>
            <p:nvPr/>
          </p:nvSpPr>
          <p:spPr>
            <a:xfrm>
              <a:off x="4412742" y="5497829"/>
              <a:ext cx="1219200" cy="114300"/>
            </a:xfrm>
            <a:custGeom>
              <a:avLst/>
              <a:gdLst/>
              <a:ahLst/>
              <a:cxnLst/>
              <a:rect l="l" t="t" r="r" b="b"/>
              <a:pathLst>
                <a:path w="1219200" h="114300">
                  <a:moveTo>
                    <a:pt x="1219200" y="0"/>
                  </a:moveTo>
                  <a:lnTo>
                    <a:pt x="0" y="0"/>
                  </a:lnTo>
                  <a:lnTo>
                    <a:pt x="0" y="114300"/>
                  </a:lnTo>
                  <a:lnTo>
                    <a:pt x="1219200" y="114300"/>
                  </a:lnTo>
                  <a:lnTo>
                    <a:pt x="1219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4412742" y="5497829"/>
              <a:ext cx="1310640" cy="876300"/>
            </a:xfrm>
            <a:custGeom>
              <a:avLst/>
              <a:gdLst/>
              <a:ahLst/>
              <a:cxnLst/>
              <a:rect l="l" t="t" r="r" b="b"/>
              <a:pathLst>
                <a:path w="1310639" h="876300">
                  <a:moveTo>
                    <a:pt x="0" y="114300"/>
                  </a:moveTo>
                  <a:lnTo>
                    <a:pt x="1219200" y="114300"/>
                  </a:lnTo>
                  <a:lnTo>
                    <a:pt x="1219200" y="0"/>
                  </a:lnTo>
                  <a:lnTo>
                    <a:pt x="0" y="0"/>
                  </a:lnTo>
                  <a:lnTo>
                    <a:pt x="0" y="114300"/>
                  </a:lnTo>
                  <a:close/>
                </a:path>
                <a:path w="1310639" h="876300">
                  <a:moveTo>
                    <a:pt x="9144" y="399288"/>
                  </a:moveTo>
                  <a:lnTo>
                    <a:pt x="1219200" y="399288"/>
                  </a:lnTo>
                  <a:lnTo>
                    <a:pt x="1219200" y="272796"/>
                  </a:lnTo>
                  <a:lnTo>
                    <a:pt x="9144" y="272796"/>
                  </a:lnTo>
                  <a:lnTo>
                    <a:pt x="9144" y="399288"/>
                  </a:lnTo>
                  <a:close/>
                </a:path>
                <a:path w="1310639" h="876300">
                  <a:moveTo>
                    <a:pt x="426720" y="876300"/>
                  </a:moveTo>
                  <a:lnTo>
                    <a:pt x="1310639" y="876300"/>
                  </a:lnTo>
                  <a:lnTo>
                    <a:pt x="1310639" y="745236"/>
                  </a:lnTo>
                  <a:lnTo>
                    <a:pt x="426720" y="745236"/>
                  </a:lnTo>
                  <a:lnTo>
                    <a:pt x="426720" y="876300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220167" y="6721856"/>
            <a:ext cx="297815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【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14</a:t>
            </a: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】【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5</a:t>
            </a:r>
            <a:r>
              <a:rPr sz="800" b="1" spc="-20" dirty="0">
                <a:solidFill>
                  <a:srgbClr val="00C4C2"/>
                </a:solidFill>
                <a:latin typeface="Yu Gothic"/>
                <a:cs typeface="Yu Gothic"/>
              </a:rPr>
              <a:t>】の作業で設定したメールアドレスに届いた</a:t>
            </a:r>
            <a:endParaRPr sz="800">
              <a:latin typeface="Yu Gothic"/>
              <a:cs typeface="Yu Gothic"/>
            </a:endParaRPr>
          </a:p>
          <a:p>
            <a:pPr marL="317500">
              <a:lnSpc>
                <a:spcPct val="100000"/>
              </a:lnSpc>
            </a:pPr>
            <a:r>
              <a:rPr sz="800" b="1" spc="-20" dirty="0">
                <a:solidFill>
                  <a:srgbClr val="00C4C2"/>
                </a:solidFill>
                <a:latin typeface="Yu Gothic"/>
                <a:cs typeface="Yu Gothic"/>
              </a:rPr>
              <a:t>ワンタイムパスワードを入力してメール認証を実行します</a:t>
            </a:r>
            <a:endParaRPr sz="800">
              <a:latin typeface="Yu Gothic"/>
              <a:cs typeface="Yu Gothic"/>
            </a:endParaRPr>
          </a:p>
        </p:txBody>
      </p:sp>
      <p:grpSp>
        <p:nvGrpSpPr>
          <p:cNvPr id="83" name="object 83"/>
          <p:cNvGrpSpPr/>
          <p:nvPr/>
        </p:nvGrpSpPr>
        <p:grpSpPr>
          <a:xfrm>
            <a:off x="449452" y="7010209"/>
            <a:ext cx="3308985" cy="1929764"/>
            <a:chOff x="449452" y="7010209"/>
            <a:chExt cx="3308985" cy="1929764"/>
          </a:xfrm>
        </p:grpSpPr>
        <p:pic>
          <p:nvPicPr>
            <p:cNvPr id="84" name="object 84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63295" y="7019543"/>
              <a:ext cx="2945892" cy="1271016"/>
            </a:xfrm>
            <a:prstGeom prst="rect">
              <a:avLst/>
            </a:prstGeom>
          </p:spPr>
        </p:pic>
        <p:sp>
          <p:nvSpPr>
            <p:cNvPr id="85" name="object 85"/>
            <p:cNvSpPr/>
            <p:nvPr/>
          </p:nvSpPr>
          <p:spPr>
            <a:xfrm>
              <a:off x="458723" y="7014971"/>
              <a:ext cx="2955290" cy="1280160"/>
            </a:xfrm>
            <a:custGeom>
              <a:avLst/>
              <a:gdLst/>
              <a:ahLst/>
              <a:cxnLst/>
              <a:rect l="l" t="t" r="r" b="b"/>
              <a:pathLst>
                <a:path w="2955290" h="1280159">
                  <a:moveTo>
                    <a:pt x="0" y="1280159"/>
                  </a:moveTo>
                  <a:lnTo>
                    <a:pt x="2955036" y="1280159"/>
                  </a:lnTo>
                  <a:lnTo>
                    <a:pt x="2955036" y="0"/>
                  </a:lnTo>
                  <a:lnTo>
                    <a:pt x="0" y="0"/>
                  </a:lnTo>
                  <a:lnTo>
                    <a:pt x="0" y="128015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6" name="object 86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046731" y="8023859"/>
              <a:ext cx="1711451" cy="915923"/>
            </a:xfrm>
            <a:prstGeom prst="rect">
              <a:avLst/>
            </a:prstGeom>
          </p:spPr>
        </p:pic>
        <p:sp>
          <p:nvSpPr>
            <p:cNvPr id="87" name="object 87"/>
            <p:cNvSpPr/>
            <p:nvPr/>
          </p:nvSpPr>
          <p:spPr>
            <a:xfrm>
              <a:off x="464057" y="7899653"/>
              <a:ext cx="3129280" cy="861060"/>
            </a:xfrm>
            <a:custGeom>
              <a:avLst/>
              <a:gdLst/>
              <a:ahLst/>
              <a:cxnLst/>
              <a:rect l="l" t="t" r="r" b="b"/>
              <a:pathLst>
                <a:path w="3129279" h="861059">
                  <a:moveTo>
                    <a:pt x="0" y="111252"/>
                  </a:moveTo>
                  <a:lnTo>
                    <a:pt x="277367" y="111252"/>
                  </a:lnTo>
                  <a:lnTo>
                    <a:pt x="277367" y="0"/>
                  </a:lnTo>
                  <a:lnTo>
                    <a:pt x="0" y="0"/>
                  </a:lnTo>
                  <a:lnTo>
                    <a:pt x="0" y="111252"/>
                  </a:lnTo>
                  <a:close/>
                </a:path>
                <a:path w="3129279" h="861059">
                  <a:moveTo>
                    <a:pt x="1748028" y="656844"/>
                  </a:moveTo>
                  <a:lnTo>
                    <a:pt x="3128772" y="656844"/>
                  </a:lnTo>
                  <a:lnTo>
                    <a:pt x="3128772" y="542544"/>
                  </a:lnTo>
                  <a:lnTo>
                    <a:pt x="1748028" y="542544"/>
                  </a:lnTo>
                  <a:lnTo>
                    <a:pt x="1748028" y="656844"/>
                  </a:lnTo>
                  <a:close/>
                </a:path>
                <a:path w="3129279" h="861059">
                  <a:moveTo>
                    <a:pt x="1741932" y="861060"/>
                  </a:moveTo>
                  <a:lnTo>
                    <a:pt x="1885188" y="861060"/>
                  </a:lnTo>
                  <a:lnTo>
                    <a:pt x="1885188" y="763524"/>
                  </a:lnTo>
                  <a:lnTo>
                    <a:pt x="1741932" y="763524"/>
                  </a:lnTo>
                  <a:lnTo>
                    <a:pt x="1741932" y="861060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8" name="object 88"/>
          <p:cNvSpPr txBox="1"/>
          <p:nvPr/>
        </p:nvSpPr>
        <p:spPr>
          <a:xfrm>
            <a:off x="3879596" y="6692645"/>
            <a:ext cx="250888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0" marR="5080" indent="-305435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【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15</a:t>
            </a:r>
            <a:r>
              <a:rPr sz="800" b="1" dirty="0">
                <a:solidFill>
                  <a:srgbClr val="00C4C2"/>
                </a:solidFill>
                <a:latin typeface="Yu Gothic"/>
                <a:cs typeface="Yu Gothic"/>
              </a:rPr>
              <a:t>】</a:t>
            </a:r>
            <a:r>
              <a:rPr sz="800" b="1" spc="-10" dirty="0">
                <a:solidFill>
                  <a:srgbClr val="00C4C2"/>
                </a:solidFill>
                <a:latin typeface="Calibri"/>
                <a:cs typeface="Calibri"/>
              </a:rPr>
              <a:t>KOSMO </a:t>
            </a:r>
            <a:r>
              <a:rPr sz="800" b="1" dirty="0">
                <a:solidFill>
                  <a:srgbClr val="00C4C2"/>
                </a:solidFill>
                <a:latin typeface="Calibri"/>
                <a:cs typeface="Calibri"/>
              </a:rPr>
              <a:t>Web</a:t>
            </a:r>
            <a:r>
              <a:rPr sz="800" b="1" spc="-20" dirty="0">
                <a:solidFill>
                  <a:srgbClr val="00C4C2"/>
                </a:solidFill>
                <a:latin typeface="Yu Gothic"/>
                <a:cs typeface="Yu Gothic"/>
              </a:rPr>
              <a:t>ログインのトップ画面が表示され、</a:t>
            </a:r>
            <a:r>
              <a:rPr sz="800" b="1" spc="-15" dirty="0">
                <a:solidFill>
                  <a:srgbClr val="00C4C2"/>
                </a:solidFill>
                <a:latin typeface="Yu Gothic"/>
                <a:cs typeface="Yu Gothic"/>
              </a:rPr>
              <a:t>再度ログインできたことを確認します</a:t>
            </a:r>
            <a:endParaRPr sz="800">
              <a:latin typeface="Yu Gothic"/>
              <a:cs typeface="Yu Gothic"/>
            </a:endParaRPr>
          </a:p>
        </p:txBody>
      </p:sp>
      <p:grpSp>
        <p:nvGrpSpPr>
          <p:cNvPr id="89" name="object 89"/>
          <p:cNvGrpSpPr/>
          <p:nvPr/>
        </p:nvGrpSpPr>
        <p:grpSpPr>
          <a:xfrm>
            <a:off x="4006405" y="7002589"/>
            <a:ext cx="2447925" cy="1677035"/>
            <a:chOff x="4006405" y="7002589"/>
            <a:chExt cx="2447925" cy="1677035"/>
          </a:xfrm>
        </p:grpSpPr>
        <p:pic>
          <p:nvPicPr>
            <p:cNvPr id="90" name="object 90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4015739" y="7011924"/>
              <a:ext cx="2429256" cy="1658112"/>
            </a:xfrm>
            <a:prstGeom prst="rect">
              <a:avLst/>
            </a:prstGeom>
          </p:spPr>
        </p:pic>
        <p:sp>
          <p:nvSpPr>
            <p:cNvPr id="91" name="object 91"/>
            <p:cNvSpPr/>
            <p:nvPr/>
          </p:nvSpPr>
          <p:spPr>
            <a:xfrm>
              <a:off x="4011167" y="7007352"/>
              <a:ext cx="2438400" cy="1667510"/>
            </a:xfrm>
            <a:custGeom>
              <a:avLst/>
              <a:gdLst/>
              <a:ahLst/>
              <a:cxnLst/>
              <a:rect l="l" t="t" r="r" b="b"/>
              <a:pathLst>
                <a:path w="2438400" h="1667509">
                  <a:moveTo>
                    <a:pt x="0" y="1667256"/>
                  </a:moveTo>
                  <a:lnTo>
                    <a:pt x="2438400" y="1667256"/>
                  </a:lnTo>
                  <a:lnTo>
                    <a:pt x="2438400" y="0"/>
                  </a:lnTo>
                  <a:lnTo>
                    <a:pt x="0" y="0"/>
                  </a:lnTo>
                  <a:lnTo>
                    <a:pt x="0" y="1667256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6056375" y="7085076"/>
              <a:ext cx="288290" cy="47625"/>
            </a:xfrm>
            <a:custGeom>
              <a:avLst/>
              <a:gdLst/>
              <a:ahLst/>
              <a:cxnLst/>
              <a:rect l="l" t="t" r="r" b="b"/>
              <a:pathLst>
                <a:path w="288289" h="47625">
                  <a:moveTo>
                    <a:pt x="288036" y="0"/>
                  </a:moveTo>
                  <a:lnTo>
                    <a:pt x="0" y="0"/>
                  </a:lnTo>
                  <a:lnTo>
                    <a:pt x="0" y="47243"/>
                  </a:lnTo>
                  <a:lnTo>
                    <a:pt x="288036" y="47243"/>
                  </a:lnTo>
                  <a:lnTo>
                    <a:pt x="288036" y="0"/>
                  </a:lnTo>
                  <a:close/>
                </a:path>
              </a:pathLst>
            </a:custGeom>
            <a:solidFill>
              <a:srgbClr val="131E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6056375" y="7085076"/>
              <a:ext cx="288290" cy="47625"/>
            </a:xfrm>
            <a:custGeom>
              <a:avLst/>
              <a:gdLst/>
              <a:ahLst/>
              <a:cxnLst/>
              <a:rect l="l" t="t" r="r" b="b"/>
              <a:pathLst>
                <a:path w="288289" h="47625">
                  <a:moveTo>
                    <a:pt x="0" y="47243"/>
                  </a:moveTo>
                  <a:lnTo>
                    <a:pt x="288036" y="47243"/>
                  </a:lnTo>
                  <a:lnTo>
                    <a:pt x="288036" y="0"/>
                  </a:lnTo>
                  <a:lnTo>
                    <a:pt x="0" y="0"/>
                  </a:lnTo>
                  <a:lnTo>
                    <a:pt x="0" y="4724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5919216" y="7007352"/>
              <a:ext cx="467995" cy="78105"/>
            </a:xfrm>
            <a:custGeom>
              <a:avLst/>
              <a:gdLst/>
              <a:ahLst/>
              <a:cxnLst/>
              <a:rect l="l" t="t" r="r" b="b"/>
              <a:pathLst>
                <a:path w="467995" h="78104">
                  <a:moveTo>
                    <a:pt x="467867" y="0"/>
                  </a:moveTo>
                  <a:lnTo>
                    <a:pt x="0" y="0"/>
                  </a:lnTo>
                  <a:lnTo>
                    <a:pt x="0" y="77724"/>
                  </a:lnTo>
                  <a:lnTo>
                    <a:pt x="467867" y="77724"/>
                  </a:lnTo>
                  <a:lnTo>
                    <a:pt x="467867" y="0"/>
                  </a:lnTo>
                  <a:close/>
                </a:path>
              </a:pathLst>
            </a:custGeom>
            <a:solidFill>
              <a:srgbClr val="131E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5" name="object 95"/>
          <p:cNvSpPr txBox="1"/>
          <p:nvPr/>
        </p:nvSpPr>
        <p:spPr>
          <a:xfrm>
            <a:off x="6064249" y="7024261"/>
            <a:ext cx="318135" cy="974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150" spc="-5" dirty="0">
                <a:solidFill>
                  <a:srgbClr val="FFFFFF"/>
                </a:solidFill>
                <a:latin typeface="Yu Gothic"/>
                <a:cs typeface="Yu Gothic"/>
              </a:rPr>
              <a:t>文化シヤッター</a:t>
            </a:r>
            <a:r>
              <a:rPr sz="150" spc="-5" dirty="0" err="1">
                <a:solidFill>
                  <a:srgbClr val="FFFFFF"/>
                </a:solidFill>
                <a:latin typeface="Yu Gothic"/>
                <a:cs typeface="Yu Gothic"/>
              </a:rPr>
              <a:t>健康保険組合</a:t>
            </a:r>
            <a:endParaRPr sz="150" dirty="0">
              <a:latin typeface="Yu Gothic"/>
              <a:cs typeface="Yu Gothic"/>
            </a:endParaRPr>
          </a:p>
          <a:p>
            <a:pPr marL="187325">
              <a:lnSpc>
                <a:spcPct val="100000"/>
              </a:lnSpc>
              <a:spcBef>
                <a:spcPts val="310"/>
              </a:spcBef>
            </a:pPr>
            <a:r>
              <a:rPr sz="150" spc="-20" dirty="0">
                <a:solidFill>
                  <a:srgbClr val="FFFFFF"/>
                </a:solidFill>
                <a:latin typeface="SimSun"/>
                <a:cs typeface="SimSun"/>
              </a:rPr>
              <a:t>ケンポ タロウ</a:t>
            </a:r>
            <a:endParaRPr sz="150" dirty="0">
              <a:latin typeface="SimSun"/>
              <a:cs typeface="SimSun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479247" y="8304021"/>
            <a:ext cx="1351280" cy="26733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14300" marR="5080" indent="-102235">
              <a:lnSpc>
                <a:spcPts val="940"/>
              </a:lnSpc>
              <a:spcBef>
                <a:spcPts val="150"/>
              </a:spcBef>
            </a:pPr>
            <a:r>
              <a:rPr sz="800" dirty="0">
                <a:solidFill>
                  <a:srgbClr val="FF0000"/>
                </a:solidFill>
                <a:latin typeface="MS Gothic"/>
                <a:cs typeface="MS Gothic"/>
              </a:rPr>
              <a:t>※</a:t>
            </a:r>
            <a:r>
              <a:rPr sz="800" spc="-15" dirty="0">
                <a:solidFill>
                  <a:srgbClr val="FF0000"/>
                </a:solidFill>
                <a:latin typeface="Yu Gothic"/>
                <a:cs typeface="Yu Gothic"/>
              </a:rPr>
              <a:t>メールが届かない場合は</a:t>
            </a:r>
            <a:r>
              <a:rPr sz="800" spc="500" dirty="0">
                <a:solidFill>
                  <a:srgbClr val="FF0000"/>
                </a:solidFill>
                <a:latin typeface="Yu Gothic"/>
                <a:cs typeface="Yu Gothic"/>
              </a:rPr>
              <a:t> </a:t>
            </a:r>
            <a:r>
              <a:rPr sz="800" spc="-10" dirty="0">
                <a:solidFill>
                  <a:srgbClr val="FF0000"/>
                </a:solidFill>
                <a:latin typeface="Yu Gothic"/>
                <a:cs typeface="Yu Gothic"/>
              </a:rPr>
              <a:t>再送信を選択してください</a:t>
            </a:r>
            <a:endParaRPr sz="800">
              <a:latin typeface="Yu Gothic"/>
              <a:cs typeface="Yu Gothic"/>
            </a:endParaRPr>
          </a:p>
        </p:txBody>
      </p:sp>
      <p:grpSp>
        <p:nvGrpSpPr>
          <p:cNvPr id="97" name="object 97"/>
          <p:cNvGrpSpPr/>
          <p:nvPr/>
        </p:nvGrpSpPr>
        <p:grpSpPr>
          <a:xfrm>
            <a:off x="737057" y="7239000"/>
            <a:ext cx="3067050" cy="1185545"/>
            <a:chOff x="737057" y="7239000"/>
            <a:chExt cx="3067050" cy="1185545"/>
          </a:xfrm>
        </p:grpSpPr>
        <p:sp>
          <p:nvSpPr>
            <p:cNvPr id="98" name="object 98"/>
            <p:cNvSpPr/>
            <p:nvPr/>
          </p:nvSpPr>
          <p:spPr>
            <a:xfrm>
              <a:off x="3678935" y="7606284"/>
              <a:ext cx="125095" cy="125095"/>
            </a:xfrm>
            <a:custGeom>
              <a:avLst/>
              <a:gdLst/>
              <a:ahLst/>
              <a:cxnLst/>
              <a:rect l="l" t="t" r="r" b="b"/>
              <a:pathLst>
                <a:path w="125095" h="125095">
                  <a:moveTo>
                    <a:pt x="0" y="0"/>
                  </a:moveTo>
                  <a:lnTo>
                    <a:pt x="0" y="124968"/>
                  </a:lnTo>
                  <a:lnTo>
                    <a:pt x="124967" y="624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4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737057" y="7942198"/>
              <a:ext cx="1435735" cy="482600"/>
            </a:xfrm>
            <a:custGeom>
              <a:avLst/>
              <a:gdLst/>
              <a:ahLst/>
              <a:cxnLst/>
              <a:rect l="l" t="t" r="r" b="b"/>
              <a:pathLst>
                <a:path w="1435735" h="482600">
                  <a:moveTo>
                    <a:pt x="1347986" y="454746"/>
                  </a:moveTo>
                  <a:lnTo>
                    <a:pt x="1339265" y="482345"/>
                  </a:lnTo>
                  <a:lnTo>
                    <a:pt x="1435150" y="467232"/>
                  </a:lnTo>
                  <a:lnTo>
                    <a:pt x="1426778" y="459104"/>
                  </a:lnTo>
                  <a:lnTo>
                    <a:pt x="1361744" y="459104"/>
                  </a:lnTo>
                  <a:lnTo>
                    <a:pt x="1347986" y="454746"/>
                  </a:lnTo>
                  <a:close/>
                </a:path>
                <a:path w="1435735" h="482600">
                  <a:moveTo>
                    <a:pt x="1356698" y="427169"/>
                  </a:moveTo>
                  <a:lnTo>
                    <a:pt x="1347986" y="454746"/>
                  </a:lnTo>
                  <a:lnTo>
                    <a:pt x="1361744" y="459104"/>
                  </a:lnTo>
                  <a:lnTo>
                    <a:pt x="1370507" y="431545"/>
                  </a:lnTo>
                  <a:lnTo>
                    <a:pt x="1356698" y="427169"/>
                  </a:lnTo>
                  <a:close/>
                </a:path>
                <a:path w="1435735" h="482600">
                  <a:moveTo>
                    <a:pt x="1365427" y="399541"/>
                  </a:moveTo>
                  <a:lnTo>
                    <a:pt x="1356698" y="427169"/>
                  </a:lnTo>
                  <a:lnTo>
                    <a:pt x="1370507" y="431545"/>
                  </a:lnTo>
                  <a:lnTo>
                    <a:pt x="1361744" y="459104"/>
                  </a:lnTo>
                  <a:lnTo>
                    <a:pt x="1426778" y="459104"/>
                  </a:lnTo>
                  <a:lnTo>
                    <a:pt x="1365427" y="399541"/>
                  </a:lnTo>
                  <a:close/>
                </a:path>
                <a:path w="1435735" h="482600">
                  <a:moveTo>
                    <a:pt x="8737" y="0"/>
                  </a:moveTo>
                  <a:lnTo>
                    <a:pt x="0" y="27686"/>
                  </a:lnTo>
                  <a:lnTo>
                    <a:pt x="1347986" y="454746"/>
                  </a:lnTo>
                  <a:lnTo>
                    <a:pt x="1356698" y="427169"/>
                  </a:lnTo>
                  <a:lnTo>
                    <a:pt x="8737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777239" y="7239000"/>
              <a:ext cx="843280" cy="85725"/>
            </a:xfrm>
            <a:custGeom>
              <a:avLst/>
              <a:gdLst/>
              <a:ahLst/>
              <a:cxnLst/>
              <a:rect l="l" t="t" r="r" b="b"/>
              <a:pathLst>
                <a:path w="843280" h="85725">
                  <a:moveTo>
                    <a:pt x="842772" y="0"/>
                  </a:moveTo>
                  <a:lnTo>
                    <a:pt x="0" y="0"/>
                  </a:lnTo>
                  <a:lnTo>
                    <a:pt x="0" y="85343"/>
                  </a:lnTo>
                  <a:lnTo>
                    <a:pt x="842772" y="85343"/>
                  </a:lnTo>
                  <a:lnTo>
                    <a:pt x="8427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1" name="object 101"/>
          <p:cNvSpPr txBox="1"/>
          <p:nvPr/>
        </p:nvSpPr>
        <p:spPr>
          <a:xfrm>
            <a:off x="2358644" y="9222130"/>
            <a:ext cx="4140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D6081"/>
                </a:solidFill>
                <a:latin typeface="Yu Gothic"/>
                <a:cs typeface="Yu Gothic"/>
              </a:rPr>
              <a:t>以上で初回ログインの設定は完了です。</a:t>
            </a:r>
            <a:endParaRPr sz="1800">
              <a:latin typeface="Yu Gothic"/>
              <a:cs typeface="Yu Gothic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874572" y="7226300"/>
            <a:ext cx="665480" cy="74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400" spc="-5" dirty="0">
                <a:latin typeface="Yu Gothic"/>
                <a:cs typeface="Yu Gothic"/>
              </a:rPr>
              <a:t>文化シヤッター</a:t>
            </a:r>
            <a:r>
              <a:rPr sz="400" spc="-5" dirty="0" err="1">
                <a:latin typeface="Yu Gothic"/>
                <a:cs typeface="Yu Gothic"/>
              </a:rPr>
              <a:t>健康保険組合</a:t>
            </a:r>
            <a:endParaRPr sz="400" dirty="0">
              <a:latin typeface="Yu Gothic"/>
              <a:cs typeface="Yu Gothic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4839715" y="2980690"/>
            <a:ext cx="601980" cy="5963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ja-JP" altLang="en-US" sz="300" b="1" spc="-15" dirty="0">
                <a:solidFill>
                  <a:srgbClr val="FFFFFF"/>
                </a:solidFill>
                <a:latin typeface="Yu Gothic"/>
                <a:cs typeface="Yu Gothic"/>
              </a:rPr>
              <a:t>文化シヤッター</a:t>
            </a:r>
            <a:r>
              <a:rPr sz="300" b="1" spc="-15" dirty="0" err="1">
                <a:solidFill>
                  <a:srgbClr val="FFFFFF"/>
                </a:solidFill>
                <a:latin typeface="Yu Gothic"/>
                <a:cs typeface="Yu Gothic"/>
              </a:rPr>
              <a:t>健康保険組合</a:t>
            </a:r>
            <a:endParaRPr sz="300" dirty="0">
              <a:latin typeface="Yu Gothic"/>
              <a:cs typeface="Yu Gothic"/>
            </a:endParaRPr>
          </a:p>
        </p:txBody>
      </p:sp>
      <p:grpSp>
        <p:nvGrpSpPr>
          <p:cNvPr id="104" name="object 104"/>
          <p:cNvGrpSpPr/>
          <p:nvPr/>
        </p:nvGrpSpPr>
        <p:grpSpPr>
          <a:xfrm>
            <a:off x="5286755" y="8595359"/>
            <a:ext cx="548640" cy="641985"/>
            <a:chOff x="5286755" y="8595359"/>
            <a:chExt cx="548640" cy="641985"/>
          </a:xfrm>
        </p:grpSpPr>
        <p:sp>
          <p:nvSpPr>
            <p:cNvPr id="105" name="object 105"/>
            <p:cNvSpPr/>
            <p:nvPr/>
          </p:nvSpPr>
          <p:spPr>
            <a:xfrm>
              <a:off x="5292851" y="8601455"/>
              <a:ext cx="536575" cy="629920"/>
            </a:xfrm>
            <a:custGeom>
              <a:avLst/>
              <a:gdLst/>
              <a:ahLst/>
              <a:cxnLst/>
              <a:rect l="l" t="t" r="r" b="b"/>
              <a:pathLst>
                <a:path w="536575" h="629920">
                  <a:moveTo>
                    <a:pt x="402336" y="0"/>
                  </a:moveTo>
                  <a:lnTo>
                    <a:pt x="134112" y="0"/>
                  </a:lnTo>
                  <a:lnTo>
                    <a:pt x="134112" y="361188"/>
                  </a:lnTo>
                  <a:lnTo>
                    <a:pt x="0" y="361188"/>
                  </a:lnTo>
                  <a:lnTo>
                    <a:pt x="268224" y="629412"/>
                  </a:lnTo>
                  <a:lnTo>
                    <a:pt x="536448" y="361188"/>
                  </a:lnTo>
                  <a:lnTo>
                    <a:pt x="402336" y="361188"/>
                  </a:lnTo>
                  <a:lnTo>
                    <a:pt x="402336" y="0"/>
                  </a:lnTo>
                  <a:close/>
                </a:path>
              </a:pathLst>
            </a:custGeom>
            <a:solidFill>
              <a:srgbClr val="00C4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5292851" y="8601455"/>
              <a:ext cx="536575" cy="629920"/>
            </a:xfrm>
            <a:custGeom>
              <a:avLst/>
              <a:gdLst/>
              <a:ahLst/>
              <a:cxnLst/>
              <a:rect l="l" t="t" r="r" b="b"/>
              <a:pathLst>
                <a:path w="536575" h="629920">
                  <a:moveTo>
                    <a:pt x="0" y="361188"/>
                  </a:moveTo>
                  <a:lnTo>
                    <a:pt x="134112" y="361188"/>
                  </a:lnTo>
                  <a:lnTo>
                    <a:pt x="134112" y="0"/>
                  </a:lnTo>
                  <a:lnTo>
                    <a:pt x="402336" y="0"/>
                  </a:lnTo>
                  <a:lnTo>
                    <a:pt x="402336" y="361188"/>
                  </a:lnTo>
                  <a:lnTo>
                    <a:pt x="536448" y="361188"/>
                  </a:lnTo>
                  <a:lnTo>
                    <a:pt x="268224" y="629412"/>
                  </a:lnTo>
                  <a:lnTo>
                    <a:pt x="0" y="361188"/>
                  </a:lnTo>
                  <a:close/>
                </a:path>
              </a:pathLst>
            </a:custGeom>
            <a:ln w="12192">
              <a:solidFill>
                <a:srgbClr val="00C4C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7" name="object 107"/>
          <p:cNvGrpSpPr/>
          <p:nvPr/>
        </p:nvGrpSpPr>
        <p:grpSpPr>
          <a:xfrm>
            <a:off x="4119117" y="2963926"/>
            <a:ext cx="788670" cy="1021715"/>
            <a:chOff x="4119117" y="2963926"/>
            <a:chExt cx="788670" cy="1021715"/>
          </a:xfrm>
        </p:grpSpPr>
        <p:sp>
          <p:nvSpPr>
            <p:cNvPr id="108" name="object 108"/>
            <p:cNvSpPr/>
            <p:nvPr/>
          </p:nvSpPr>
          <p:spPr>
            <a:xfrm>
              <a:off x="4820411" y="3294126"/>
              <a:ext cx="86995" cy="691515"/>
            </a:xfrm>
            <a:custGeom>
              <a:avLst/>
              <a:gdLst/>
              <a:ahLst/>
              <a:cxnLst/>
              <a:rect l="l" t="t" r="r" b="b"/>
              <a:pathLst>
                <a:path w="86995" h="691514">
                  <a:moveTo>
                    <a:pt x="57912" y="72390"/>
                  </a:moveTo>
                  <a:lnTo>
                    <a:pt x="28955" y="72390"/>
                  </a:lnTo>
                  <a:lnTo>
                    <a:pt x="28955" y="691261"/>
                  </a:lnTo>
                  <a:lnTo>
                    <a:pt x="57912" y="691261"/>
                  </a:lnTo>
                  <a:lnTo>
                    <a:pt x="57912" y="72390"/>
                  </a:lnTo>
                  <a:close/>
                </a:path>
                <a:path w="86995" h="691514">
                  <a:moveTo>
                    <a:pt x="43434" y="0"/>
                  </a:moveTo>
                  <a:lnTo>
                    <a:pt x="0" y="86868"/>
                  </a:lnTo>
                  <a:lnTo>
                    <a:pt x="28955" y="86868"/>
                  </a:lnTo>
                  <a:lnTo>
                    <a:pt x="28955" y="72390"/>
                  </a:lnTo>
                  <a:lnTo>
                    <a:pt x="79628" y="72390"/>
                  </a:lnTo>
                  <a:lnTo>
                    <a:pt x="43434" y="0"/>
                  </a:lnTo>
                  <a:close/>
                </a:path>
                <a:path w="86995" h="691514">
                  <a:moveTo>
                    <a:pt x="79628" y="72390"/>
                  </a:moveTo>
                  <a:lnTo>
                    <a:pt x="57912" y="72390"/>
                  </a:lnTo>
                  <a:lnTo>
                    <a:pt x="57912" y="86868"/>
                  </a:lnTo>
                  <a:lnTo>
                    <a:pt x="86867" y="86868"/>
                  </a:lnTo>
                  <a:lnTo>
                    <a:pt x="79628" y="7239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4125467" y="2970276"/>
              <a:ext cx="457200" cy="56515"/>
            </a:xfrm>
            <a:custGeom>
              <a:avLst/>
              <a:gdLst/>
              <a:ahLst/>
              <a:cxnLst/>
              <a:rect l="l" t="t" r="r" b="b"/>
              <a:pathLst>
                <a:path w="457200" h="56514">
                  <a:moveTo>
                    <a:pt x="457200" y="0"/>
                  </a:moveTo>
                  <a:lnTo>
                    <a:pt x="0" y="0"/>
                  </a:lnTo>
                  <a:lnTo>
                    <a:pt x="0" y="56388"/>
                  </a:lnTo>
                  <a:lnTo>
                    <a:pt x="457200" y="56388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4125467" y="2970276"/>
              <a:ext cx="457200" cy="56515"/>
            </a:xfrm>
            <a:custGeom>
              <a:avLst/>
              <a:gdLst/>
              <a:ahLst/>
              <a:cxnLst/>
              <a:rect l="l" t="t" r="r" b="b"/>
              <a:pathLst>
                <a:path w="457200" h="56514">
                  <a:moveTo>
                    <a:pt x="0" y="56388"/>
                  </a:moveTo>
                  <a:lnTo>
                    <a:pt x="457200" y="56388"/>
                  </a:lnTo>
                  <a:lnTo>
                    <a:pt x="457200" y="0"/>
                  </a:lnTo>
                  <a:lnTo>
                    <a:pt x="0" y="0"/>
                  </a:lnTo>
                  <a:lnTo>
                    <a:pt x="0" y="56388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1" name="object 111"/>
          <p:cNvSpPr txBox="1"/>
          <p:nvPr/>
        </p:nvSpPr>
        <p:spPr>
          <a:xfrm>
            <a:off x="4234052" y="2980690"/>
            <a:ext cx="297179" cy="923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150" b="1" spc="-5" dirty="0">
                <a:solidFill>
                  <a:srgbClr val="FFFFFF"/>
                </a:solidFill>
                <a:latin typeface="Yu Gothic"/>
                <a:cs typeface="Yu Gothic"/>
              </a:rPr>
              <a:t>文化シヤッター健康保険組合</a:t>
            </a:r>
            <a:endParaRPr lang="ja-JP" altLang="en-US" sz="150" dirty="0">
              <a:latin typeface="Yu Gothic"/>
              <a:cs typeface="Yu Gothic"/>
            </a:endParaRPr>
          </a:p>
          <a:p>
            <a:pPr marL="144145">
              <a:lnSpc>
                <a:spcPct val="100000"/>
              </a:lnSpc>
              <a:spcBef>
                <a:spcPts val="165"/>
              </a:spcBef>
            </a:pPr>
            <a:r>
              <a:rPr sz="200" spc="-20" dirty="0" err="1">
                <a:solidFill>
                  <a:srgbClr val="FFFFFF"/>
                </a:solidFill>
                <a:latin typeface="SimSun"/>
                <a:cs typeface="SimSun"/>
              </a:rPr>
              <a:t>ケンポ</a:t>
            </a:r>
            <a:r>
              <a:rPr sz="200" spc="-20" dirty="0">
                <a:solidFill>
                  <a:srgbClr val="FFFFFF"/>
                </a:solidFill>
                <a:latin typeface="SimSun"/>
                <a:cs typeface="SimSun"/>
              </a:rPr>
              <a:t> タロウ</a:t>
            </a:r>
            <a:endParaRPr sz="200" dirty="0">
              <a:latin typeface="SimSun"/>
              <a:cs typeface="SimSun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4277867" y="2942844"/>
            <a:ext cx="297180" cy="151130"/>
          </a:xfrm>
          <a:custGeom>
            <a:avLst/>
            <a:gdLst/>
            <a:ahLst/>
            <a:cxnLst/>
            <a:rect l="l" t="t" r="r" b="b"/>
            <a:pathLst>
              <a:path w="297179" h="151130">
                <a:moveTo>
                  <a:pt x="0" y="75437"/>
                </a:moveTo>
                <a:lnTo>
                  <a:pt x="11680" y="46077"/>
                </a:lnTo>
                <a:lnTo>
                  <a:pt x="43529" y="22098"/>
                </a:lnTo>
                <a:lnTo>
                  <a:pt x="90761" y="5929"/>
                </a:lnTo>
                <a:lnTo>
                  <a:pt x="148590" y="0"/>
                </a:lnTo>
                <a:lnTo>
                  <a:pt x="206418" y="5929"/>
                </a:lnTo>
                <a:lnTo>
                  <a:pt x="253650" y="22097"/>
                </a:lnTo>
                <a:lnTo>
                  <a:pt x="285499" y="46077"/>
                </a:lnTo>
                <a:lnTo>
                  <a:pt x="297180" y="75437"/>
                </a:lnTo>
                <a:lnTo>
                  <a:pt x="285499" y="104798"/>
                </a:lnTo>
                <a:lnTo>
                  <a:pt x="253650" y="128778"/>
                </a:lnTo>
                <a:lnTo>
                  <a:pt x="206418" y="144946"/>
                </a:lnTo>
                <a:lnTo>
                  <a:pt x="148590" y="150875"/>
                </a:lnTo>
                <a:lnTo>
                  <a:pt x="90761" y="144946"/>
                </a:lnTo>
                <a:lnTo>
                  <a:pt x="43529" y="128777"/>
                </a:lnTo>
                <a:lnTo>
                  <a:pt x="11680" y="104798"/>
                </a:lnTo>
                <a:lnTo>
                  <a:pt x="0" y="75437"/>
                </a:lnTo>
                <a:close/>
              </a:path>
            </a:pathLst>
          </a:custGeom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3" name="object 113"/>
          <p:cNvGrpSpPr/>
          <p:nvPr/>
        </p:nvGrpSpPr>
        <p:grpSpPr>
          <a:xfrm>
            <a:off x="2123408" y="5230337"/>
            <a:ext cx="457200" cy="74293"/>
            <a:chOff x="2095500" y="5231002"/>
            <a:chExt cx="457200" cy="74293"/>
          </a:xfrm>
        </p:grpSpPr>
        <p:sp>
          <p:nvSpPr>
            <p:cNvPr id="114" name="object 114"/>
            <p:cNvSpPr/>
            <p:nvPr/>
          </p:nvSpPr>
          <p:spPr>
            <a:xfrm>
              <a:off x="2095500" y="5231002"/>
              <a:ext cx="419100" cy="74293"/>
            </a:xfrm>
            <a:custGeom>
              <a:avLst/>
              <a:gdLst/>
              <a:ahLst/>
              <a:cxnLst/>
              <a:rect l="l" t="t" r="r" b="b"/>
              <a:pathLst>
                <a:path w="457200" h="58420">
                  <a:moveTo>
                    <a:pt x="457200" y="0"/>
                  </a:moveTo>
                  <a:lnTo>
                    <a:pt x="0" y="0"/>
                  </a:lnTo>
                  <a:lnTo>
                    <a:pt x="0" y="57912"/>
                  </a:lnTo>
                  <a:lnTo>
                    <a:pt x="457200" y="57912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15" name="object 115"/>
            <p:cNvSpPr/>
            <p:nvPr/>
          </p:nvSpPr>
          <p:spPr>
            <a:xfrm>
              <a:off x="2095500" y="5233415"/>
              <a:ext cx="457200" cy="58419"/>
            </a:xfrm>
            <a:custGeom>
              <a:avLst/>
              <a:gdLst/>
              <a:ahLst/>
              <a:cxnLst/>
              <a:rect l="l" t="t" r="r" b="b"/>
              <a:pathLst>
                <a:path w="457200" h="58420">
                  <a:moveTo>
                    <a:pt x="0" y="57912"/>
                  </a:moveTo>
                  <a:lnTo>
                    <a:pt x="457200" y="57912"/>
                  </a:lnTo>
                  <a:lnTo>
                    <a:pt x="457200" y="0"/>
                  </a:lnTo>
                  <a:lnTo>
                    <a:pt x="0" y="0"/>
                  </a:lnTo>
                  <a:lnTo>
                    <a:pt x="0" y="57912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6" name="object 116"/>
          <p:cNvSpPr txBox="1"/>
          <p:nvPr/>
        </p:nvSpPr>
        <p:spPr>
          <a:xfrm>
            <a:off x="2111502" y="5232272"/>
            <a:ext cx="353948" cy="4424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ja-JP" altLang="en-US" sz="200" b="1" spc="-5" dirty="0">
                <a:solidFill>
                  <a:srgbClr val="FFFFFF"/>
                </a:solidFill>
                <a:latin typeface="Yu Gothic"/>
                <a:cs typeface="Yu Gothic"/>
              </a:rPr>
              <a:t>文化シヤッター</a:t>
            </a:r>
            <a:r>
              <a:rPr sz="200" b="1" spc="-5" dirty="0" err="1">
                <a:solidFill>
                  <a:srgbClr val="FFFFFF"/>
                </a:solidFill>
                <a:latin typeface="Yu Gothic"/>
                <a:cs typeface="Yu Gothic"/>
              </a:rPr>
              <a:t>健康保険組合</a:t>
            </a:r>
            <a:endParaRPr sz="200" dirty="0">
              <a:latin typeface="Yu Gothic"/>
              <a:cs typeface="Yu Gothic"/>
            </a:endParaRPr>
          </a:p>
        </p:txBody>
      </p:sp>
      <p:grpSp>
        <p:nvGrpSpPr>
          <p:cNvPr id="117" name="object 117"/>
          <p:cNvGrpSpPr/>
          <p:nvPr/>
        </p:nvGrpSpPr>
        <p:grpSpPr>
          <a:xfrm>
            <a:off x="3047745" y="5182870"/>
            <a:ext cx="469900" cy="69215"/>
            <a:chOff x="3047745" y="5182870"/>
            <a:chExt cx="469900" cy="69215"/>
          </a:xfrm>
        </p:grpSpPr>
        <p:sp>
          <p:nvSpPr>
            <p:cNvPr id="118" name="object 118"/>
            <p:cNvSpPr/>
            <p:nvPr/>
          </p:nvSpPr>
          <p:spPr>
            <a:xfrm>
              <a:off x="3054095" y="5189220"/>
              <a:ext cx="457200" cy="56515"/>
            </a:xfrm>
            <a:custGeom>
              <a:avLst/>
              <a:gdLst/>
              <a:ahLst/>
              <a:cxnLst/>
              <a:rect l="l" t="t" r="r" b="b"/>
              <a:pathLst>
                <a:path w="457200" h="56514">
                  <a:moveTo>
                    <a:pt x="457200" y="0"/>
                  </a:moveTo>
                  <a:lnTo>
                    <a:pt x="0" y="0"/>
                  </a:lnTo>
                  <a:lnTo>
                    <a:pt x="0" y="56387"/>
                  </a:lnTo>
                  <a:lnTo>
                    <a:pt x="457200" y="56387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3054095" y="5189220"/>
              <a:ext cx="457200" cy="56515"/>
            </a:xfrm>
            <a:custGeom>
              <a:avLst/>
              <a:gdLst/>
              <a:ahLst/>
              <a:cxnLst/>
              <a:rect l="l" t="t" r="r" b="b"/>
              <a:pathLst>
                <a:path w="457200" h="56514">
                  <a:moveTo>
                    <a:pt x="0" y="56387"/>
                  </a:moveTo>
                  <a:lnTo>
                    <a:pt x="457200" y="56387"/>
                  </a:lnTo>
                  <a:lnTo>
                    <a:pt x="457200" y="0"/>
                  </a:lnTo>
                  <a:lnTo>
                    <a:pt x="0" y="0"/>
                  </a:lnTo>
                  <a:lnTo>
                    <a:pt x="0" y="56387"/>
                  </a:lnTo>
                  <a:close/>
                </a:path>
              </a:pathLst>
            </a:custGeom>
            <a:ln w="121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0" name="object 120"/>
          <p:cNvSpPr txBox="1"/>
          <p:nvPr/>
        </p:nvSpPr>
        <p:spPr>
          <a:xfrm>
            <a:off x="3140710" y="5187188"/>
            <a:ext cx="284480" cy="3654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ja-JP" altLang="en-US" sz="150" b="1" spc="-5" dirty="0">
                <a:solidFill>
                  <a:srgbClr val="FFFFFF"/>
                </a:solidFill>
                <a:latin typeface="Yu Gothic"/>
                <a:cs typeface="Yu Gothic"/>
              </a:rPr>
              <a:t>文化シヤッター</a:t>
            </a:r>
            <a:r>
              <a:rPr sz="150" b="1" spc="-5" dirty="0" err="1">
                <a:solidFill>
                  <a:srgbClr val="FFFFFF"/>
                </a:solidFill>
                <a:latin typeface="Yu Gothic"/>
                <a:cs typeface="Yu Gothic"/>
              </a:rPr>
              <a:t>健康保険組合</a:t>
            </a:r>
            <a:endParaRPr sz="150" dirty="0">
              <a:latin typeface="Yu Gothic"/>
              <a:cs typeface="Yu Gothic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6457315" y="9585299"/>
            <a:ext cx="70485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60"/>
              </a:lnSpc>
            </a:pPr>
            <a:r>
              <a:rPr sz="700" spc="-50" dirty="0">
                <a:solidFill>
                  <a:srgbClr val="00C4C2"/>
                </a:solidFill>
                <a:latin typeface="Calibri"/>
                <a:cs typeface="Calibri"/>
              </a:rPr>
              <a:t>2</a:t>
            </a:r>
            <a:endParaRPr sz="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</TotalTime>
  <Words>363</Words>
  <Application>Microsoft Office PowerPoint</Application>
  <PresentationFormat>A4 210 x 297 mm</PresentationFormat>
  <Paragraphs>68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MS Gothic</vt:lpstr>
      <vt:lpstr>SimSun</vt:lpstr>
      <vt:lpstr>Yu Gothic</vt:lpstr>
      <vt:lpstr>Calibri</vt:lpstr>
      <vt:lpstr>Microsoft Sans Serif</vt:lpstr>
      <vt:lpstr>Times New Roman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相木　和香子</dc:creator>
  <cp:lastModifiedBy>吉田　とみ子（tc_yoshida）</cp:lastModifiedBy>
  <cp:revision>25</cp:revision>
  <cp:lastPrinted>2026-02-20T02:30:45Z</cp:lastPrinted>
  <dcterms:created xsi:type="dcterms:W3CDTF">2026-02-13T02:33:54Z</dcterms:created>
  <dcterms:modified xsi:type="dcterms:W3CDTF">2026-02-20T02:30:46Z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2026-02-13T00:00:00Z</vt:filetime>
  </property>
  <property fmtid="{D5CDD505-2E9C-101B-9397-08002B2CF9AE}" pid="5" name="Producer">
    <vt:lpwstr>Microsoft® PowerPoint® 2016</vt:lpwstr>
  </property>
</Properties>
</file>